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2"/>
  </p:notesMasterIdLst>
  <p:handoutMasterIdLst>
    <p:handoutMasterId r:id="rId13"/>
  </p:handoutMasterIdLst>
  <p:sldIdLst>
    <p:sldId id="256" r:id="rId5"/>
    <p:sldId id="257" r:id="rId6"/>
    <p:sldId id="258" r:id="rId7"/>
    <p:sldId id="264" r:id="rId8"/>
    <p:sldId id="259" r:id="rId9"/>
    <p:sldId id="266"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11F"/>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2445" autoAdjust="0"/>
  </p:normalViewPr>
  <p:slideViewPr>
    <p:cSldViewPr snapToGrid="0" showGuides="1">
      <p:cViewPr varScale="1">
        <p:scale>
          <a:sx n="72" d="100"/>
          <a:sy n="72" d="100"/>
        </p:scale>
        <p:origin x="1480" y="43"/>
      </p:cViewPr>
      <p:guideLst>
        <p:guide pos="3840"/>
        <p:guide orient="horz" pos="2160"/>
      </p:guideLst>
    </p:cSldViewPr>
  </p:slideViewPr>
  <p:notesTextViewPr>
    <p:cViewPr>
      <p:scale>
        <a:sx n="1" d="1"/>
        <a:sy n="1" d="1"/>
      </p:scale>
      <p:origin x="0" y="0"/>
    </p:cViewPr>
  </p:notesTextViewPr>
  <p:notesViewPr>
    <p:cSldViewPr snapToGrid="0" showGuides="1">
      <p:cViewPr varScale="1">
        <p:scale>
          <a:sx n="99" d="100"/>
          <a:sy n="99" d="100"/>
        </p:scale>
        <p:origin x="441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9FB0DB-6E14-4D38-930B-E188F6E13C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F6DB5971-2675-487B-9E88-02DB3F19D0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88B8F3-31C2-4698-B74C-D5D76CFD8ACD}" type="datetimeFigureOut">
              <a:rPr lang="ru-RU" smtClean="0"/>
              <a:t>25.02.2021</a:t>
            </a:fld>
            <a:endParaRPr lang="ru-RU" dirty="0"/>
          </a:p>
        </p:txBody>
      </p:sp>
      <p:sp>
        <p:nvSpPr>
          <p:cNvPr id="4" name="Footer Placeholder 3">
            <a:extLst>
              <a:ext uri="{FF2B5EF4-FFF2-40B4-BE49-F238E27FC236}">
                <a16:creationId xmlns:a16="http://schemas.microsoft.com/office/drawing/2014/main" id="{D98F2125-3128-41A1-8437-EB29536F4D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4663736B-7E4B-4A53-8310-E0970E67F8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4B18F8-B739-4178-8D2D-879F4A27DC29}" type="slidenum">
              <a:rPr lang="ru-RU" smtClean="0"/>
              <a:t>‹#›</a:t>
            </a:fld>
            <a:endParaRPr lang="ru-RU" dirty="0"/>
          </a:p>
        </p:txBody>
      </p:sp>
    </p:spTree>
    <p:extLst>
      <p:ext uri="{BB962C8B-B14F-4D97-AF65-F5344CB8AC3E}">
        <p14:creationId xmlns:p14="http://schemas.microsoft.com/office/powerpoint/2010/main" val="2492907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t>25.02.2021</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t>2</a:t>
            </a:fld>
            <a:endParaRPr lang="ru-RU" dirty="0"/>
          </a:p>
        </p:txBody>
      </p:sp>
    </p:spTree>
    <p:extLst>
      <p:ext uri="{BB962C8B-B14F-4D97-AF65-F5344CB8AC3E}">
        <p14:creationId xmlns:p14="http://schemas.microsoft.com/office/powerpoint/2010/main" val="3379195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Attend virtual</a:t>
            </a:r>
            <a:r>
              <a:rPr lang="en-US" baseline="0" dirty="0"/>
              <a:t> events hosted by companies of interest </a:t>
            </a:r>
          </a:p>
          <a:p>
            <a:pPr marL="171450" indent="-171450">
              <a:buFont typeface="Arial" panose="020B0604020202020204" pitchFamily="34" charset="0"/>
              <a:buChar char="•"/>
            </a:pPr>
            <a:r>
              <a:rPr lang="en-US" baseline="0" dirty="0"/>
              <a:t>Follow companies on Handshake </a:t>
            </a:r>
          </a:p>
          <a:p>
            <a:pPr marL="171450" indent="-171450">
              <a:buFont typeface="Arial" panose="020B0604020202020204" pitchFamily="34" charset="0"/>
              <a:buChar char="•"/>
            </a:pPr>
            <a:r>
              <a:rPr lang="en-US" baseline="0" dirty="0"/>
              <a:t>Reach out to WPI Alumni via LinkedIn at companies of interest </a:t>
            </a:r>
          </a:p>
          <a:p>
            <a:pPr marL="171450" indent="-171450">
              <a:buFont typeface="Arial" panose="020B0604020202020204" pitchFamily="34" charset="0"/>
              <a:buChar char="•"/>
            </a:pPr>
            <a:r>
              <a:rPr lang="en-US" baseline="0" dirty="0"/>
              <a:t>Stay in touch with your network, networking is the most essential component of the job search normally, it’s even more important now</a:t>
            </a:r>
          </a:p>
          <a:p>
            <a:pPr marL="171450" indent="-171450">
              <a:buFont typeface="Arial" panose="020B0604020202020204" pitchFamily="34" charset="0"/>
              <a:buChar char="•"/>
            </a:pPr>
            <a:r>
              <a:rPr lang="en-US" baseline="0" dirty="0"/>
              <a:t>Keep an eye on how many and what types of jobs are being posted </a:t>
            </a:r>
          </a:p>
          <a:p>
            <a:pPr marL="171450" indent="-171450">
              <a:buFont typeface="Arial" panose="020B0604020202020204" pitchFamily="34" charset="0"/>
              <a:buChar char="•"/>
            </a:pPr>
            <a:r>
              <a:rPr lang="en-US" baseline="0" dirty="0"/>
              <a:t>Check out news and industry sites that monitor business and hiring trends </a:t>
            </a:r>
          </a:p>
          <a:p>
            <a:pPr marL="171450" indent="-171450">
              <a:buFont typeface="Arial" panose="020B0604020202020204" pitchFamily="34" charset="0"/>
              <a:buChar char="•"/>
            </a:pPr>
            <a:r>
              <a:rPr lang="en-US" baseline="0" dirty="0"/>
              <a:t>Larger companies are more resistant to the current climate and may be able to hire more than small to midsize companies </a:t>
            </a:r>
          </a:p>
          <a:p>
            <a:pPr marL="171450" indent="-171450">
              <a:buFont typeface="Arial" panose="020B0604020202020204" pitchFamily="34" charset="0"/>
              <a:buChar char="•"/>
            </a:pPr>
            <a:r>
              <a:rPr lang="en-US" baseline="0" dirty="0"/>
              <a:t>Tech, healthcare, </a:t>
            </a:r>
            <a:r>
              <a:rPr lang="en-US" baseline="0" dirty="0" err="1"/>
              <a:t>fintech</a:t>
            </a:r>
            <a:r>
              <a:rPr lang="en-US" baseline="0" dirty="0"/>
              <a:t>, e-commerce, customer service, renewable energy are predicted to be the most pandemic proof industries</a:t>
            </a:r>
          </a:p>
          <a:p>
            <a:pPr marL="171450" indent="-171450">
              <a:buFont typeface="Arial" panose="020B0604020202020204" pitchFamily="34" charset="0"/>
              <a:buChar char="•"/>
            </a:pPr>
            <a:r>
              <a:rPr lang="en-US" baseline="0" dirty="0"/>
              <a:t>Tailor your resume, companies are using and will continue to use scanning software, use language in the job description to tailor your resume </a:t>
            </a:r>
          </a:p>
          <a:p>
            <a:pPr marL="171450" indent="-171450">
              <a:buFont typeface="Arial" panose="020B0604020202020204" pitchFamily="34" charset="0"/>
              <a:buChar char="•"/>
            </a:pPr>
            <a:r>
              <a:rPr lang="en-US" baseline="0" dirty="0"/>
              <a:t>Follow up and human interaction is EVEN more important when a company is recruiting using a lot of automation  </a:t>
            </a:r>
          </a:p>
          <a:p>
            <a:pPr marL="171450" indent="-171450">
              <a:buFont typeface="Arial" panose="020B0604020202020204" pitchFamily="34" charset="0"/>
              <a:buChar char="•"/>
            </a:pPr>
            <a:r>
              <a:rPr lang="en-US" baseline="0" dirty="0"/>
              <a:t>Don’t apply to a million places, be intentional, tailor your materials, be strategic, </a:t>
            </a:r>
          </a:p>
          <a:p>
            <a:pPr marL="171450" indent="-171450">
              <a:buFont typeface="Arial" panose="020B0604020202020204" pitchFamily="34" charset="0"/>
              <a:buChar char="•"/>
            </a:pPr>
            <a:r>
              <a:rPr lang="en-US" baseline="0" dirty="0"/>
              <a:t>you will have more success if you spend more time applying to less and then less time applying to more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t>3</a:t>
            </a:fld>
            <a:endParaRPr lang="ru-RU" dirty="0"/>
          </a:p>
        </p:txBody>
      </p:sp>
    </p:spTree>
    <p:extLst>
      <p:ext uri="{BB962C8B-B14F-4D97-AF65-F5344CB8AC3E}">
        <p14:creationId xmlns:p14="http://schemas.microsoft.com/office/powerpoint/2010/main" val="27783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t>4</a:t>
            </a:fld>
            <a:endParaRPr lang="ru-RU" dirty="0"/>
          </a:p>
        </p:txBody>
      </p:sp>
    </p:spTree>
    <p:extLst>
      <p:ext uri="{BB962C8B-B14F-4D97-AF65-F5344CB8AC3E}">
        <p14:creationId xmlns:p14="http://schemas.microsoft.com/office/powerpoint/2010/main" val="3642627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Companies will continue to use automated or pre-recorded interviews as a first round </a:t>
            </a:r>
          </a:p>
          <a:p>
            <a:pPr marL="171450" indent="-171450">
              <a:buFont typeface="Arial" panose="020B0604020202020204" pitchFamily="34" charset="0"/>
              <a:buChar char="•"/>
            </a:pPr>
            <a:r>
              <a:rPr lang="en-US" dirty="0"/>
              <a:t>The</a:t>
            </a:r>
            <a:r>
              <a:rPr lang="en-US" baseline="0" dirty="0"/>
              <a:t> advantage is, it’s easy to prepare you know they are going to ask typical questions like, tell me about yourself, why do you want to work here, why are you a good fir for this position. </a:t>
            </a:r>
            <a:endParaRPr lang="en-US" dirty="0"/>
          </a:p>
          <a:p>
            <a:pPr marL="171450" indent="-171450">
              <a:buFont typeface="Arial" panose="020B0604020202020204" pitchFamily="34" charset="0"/>
              <a:buChar char="•"/>
            </a:pPr>
            <a:r>
              <a:rPr lang="en-US" dirty="0"/>
              <a:t>Make sure you have a good</a:t>
            </a:r>
            <a:r>
              <a:rPr lang="en-US" baseline="0" dirty="0"/>
              <a:t> background that doesn’t wash you out, </a:t>
            </a:r>
          </a:p>
          <a:p>
            <a:pPr marL="171450" indent="-171450">
              <a:buFont typeface="Arial" panose="020B0604020202020204" pitchFamily="34" charset="0"/>
              <a:buChar char="•"/>
            </a:pPr>
            <a:r>
              <a:rPr lang="en-US" baseline="0" dirty="0"/>
              <a:t>You are dressed professionally, </a:t>
            </a:r>
          </a:p>
          <a:p>
            <a:pPr marL="171450" indent="-171450">
              <a:buFont typeface="Arial" panose="020B0604020202020204" pitchFamily="34" charset="0"/>
              <a:buChar char="•"/>
            </a:pPr>
            <a:r>
              <a:rPr lang="en-US" baseline="0" dirty="0"/>
              <a:t>Check video and audio in advance to make sure you can be seen and can be heard, </a:t>
            </a:r>
          </a:p>
          <a:p>
            <a:pPr marL="171450" indent="-171450">
              <a:buFont typeface="Arial" panose="020B0604020202020204" pitchFamily="34" charset="0"/>
              <a:buChar char="•"/>
            </a:pPr>
            <a:r>
              <a:rPr lang="en-US" baseline="0" dirty="0"/>
              <a:t>Look up and into the camera </a:t>
            </a:r>
          </a:p>
          <a:p>
            <a:pPr marL="171450" indent="-171450">
              <a:buFont typeface="Arial" panose="020B0604020202020204" pitchFamily="34" charset="0"/>
              <a:buChar char="•"/>
            </a:pPr>
            <a:r>
              <a:rPr lang="en-US" baseline="0" dirty="0"/>
              <a:t>Remember that if this is a remote work job they will be judging your on camera presence and how that will translate to your day to day in the office </a:t>
            </a:r>
          </a:p>
          <a:p>
            <a:pPr marL="171450" indent="-171450">
              <a:buFont typeface="Arial" panose="020B0604020202020204" pitchFamily="34" charset="0"/>
              <a:buChar char="•"/>
            </a:pPr>
            <a:r>
              <a:rPr lang="en-US" baseline="0" dirty="0"/>
              <a:t>Other things ? </a:t>
            </a:r>
          </a:p>
          <a:p>
            <a:pPr marL="171450" indent="-171450">
              <a:buFont typeface="Arial" panose="020B0604020202020204" pitchFamily="34" charset="0"/>
              <a:buChar char="•"/>
            </a:pPr>
            <a:r>
              <a:rPr lang="en-US" baseline="0" dirty="0"/>
              <a:t>Make sure you address everyone and send everyone a thank you note, </a:t>
            </a:r>
          </a:p>
          <a:p>
            <a:pPr marL="171450" indent="-171450">
              <a:buFont typeface="Arial" panose="020B0604020202020204" pitchFamily="34" charset="0"/>
              <a:buChar char="•"/>
            </a:pPr>
            <a:r>
              <a:rPr lang="en-US" baseline="0" dirty="0"/>
              <a:t>Write down the names of everyone in attendance </a:t>
            </a:r>
          </a:p>
          <a:p>
            <a:pPr marL="171450" indent="-171450">
              <a:buFont typeface="Arial" panose="020B0604020202020204" pitchFamily="34" charset="0"/>
              <a:buChar char="•"/>
            </a:pPr>
            <a:r>
              <a:rPr lang="en-US" baseline="0" dirty="0"/>
              <a:t>If this will be a virtual or remote work position focus on skills like communication and organization which are essential for remote work, also be sure to share how you have done that with you school work over the past year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t>5</a:t>
            </a:fld>
            <a:endParaRPr lang="ru-RU" dirty="0"/>
          </a:p>
        </p:txBody>
      </p:sp>
    </p:spTree>
    <p:extLst>
      <p:ext uri="{BB962C8B-B14F-4D97-AF65-F5344CB8AC3E}">
        <p14:creationId xmlns:p14="http://schemas.microsoft.com/office/powerpoint/2010/main" val="3506756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 Build a professional website, be active on LinkedIn sharing project work, think about creative ways to use your network </a:t>
            </a:r>
          </a:p>
          <a:p>
            <a:pPr marL="171450" indent="-171450">
              <a:buFontTx/>
              <a:buChar char="-"/>
            </a:pPr>
            <a:r>
              <a:rPr lang="en-US" sz="1200" b="1" baseline="0" dirty="0"/>
              <a:t>If there is a skill that comes up consistently in jobs you are applying for that you are not familiar with, learn it </a:t>
            </a:r>
          </a:p>
          <a:p>
            <a:pPr marL="171450" indent="-171450">
              <a:buFontTx/>
              <a:buChar char="-"/>
            </a:pPr>
            <a:r>
              <a:rPr lang="en-US" sz="1200" b="1" baseline="0" dirty="0"/>
              <a:t>Set aside time each week to conduct your job search </a:t>
            </a:r>
          </a:p>
          <a:p>
            <a:pPr marL="171450" indent="-171450">
              <a:buFontTx/>
              <a:buChar char="-"/>
            </a:pPr>
            <a:r>
              <a:rPr lang="en-US" sz="1200" b="1" baseline="0" dirty="0"/>
              <a:t>Set attainable goals for yourself so you can achieve them </a:t>
            </a:r>
          </a:p>
          <a:p>
            <a:pPr marL="171450" indent="-171450">
              <a:buFontTx/>
              <a:buChar char="-"/>
            </a:pPr>
            <a:r>
              <a:rPr lang="en-US" sz="1200" b="1" baseline="0" dirty="0"/>
              <a:t>Make sure to take a break and do something that is relaxing to you </a:t>
            </a:r>
          </a:p>
          <a:p>
            <a:pPr marL="171450" indent="-171450">
              <a:buFontTx/>
              <a:buChar char="-"/>
            </a:pPr>
            <a:r>
              <a:rPr lang="en-US" sz="1200" b="1" baseline="0" dirty="0"/>
              <a:t>Being online on the time for school, social and job searching is exhausting, schedule in non-tech time for </a:t>
            </a:r>
            <a:r>
              <a:rPr lang="en-US" sz="1200" b="1" baseline="0" dirty="0" err="1"/>
              <a:t>youself</a:t>
            </a:r>
            <a:r>
              <a:rPr lang="en-US" sz="1200" b="1" baseline="0" dirty="0"/>
              <a:t> </a:t>
            </a:r>
          </a:p>
        </p:txBody>
      </p:sp>
      <p:sp>
        <p:nvSpPr>
          <p:cNvPr id="4" name="Slide Number Placeholder 3"/>
          <p:cNvSpPr>
            <a:spLocks noGrp="1"/>
          </p:cNvSpPr>
          <p:nvPr>
            <p:ph type="sldNum" sz="quarter" idx="10"/>
          </p:nvPr>
        </p:nvSpPr>
        <p:spPr/>
        <p:txBody>
          <a:bodyPr/>
          <a:lstStyle/>
          <a:p>
            <a:fld id="{53D78A92-0141-4330-8F3E-FAADFAC23844}" type="slidenum">
              <a:rPr lang="ru-RU" smtClean="0"/>
              <a:t>6</a:t>
            </a:fld>
            <a:endParaRPr lang="ru-RU" dirty="0"/>
          </a:p>
        </p:txBody>
      </p:sp>
    </p:spTree>
    <p:extLst>
      <p:ext uri="{BB962C8B-B14F-4D97-AF65-F5344CB8AC3E}">
        <p14:creationId xmlns:p14="http://schemas.microsoft.com/office/powerpoint/2010/main" val="1296249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t>7</a:t>
            </a:fld>
            <a:endParaRPr lang="ru-RU" dirty="0"/>
          </a:p>
        </p:txBody>
      </p:sp>
    </p:spTree>
    <p:extLst>
      <p:ext uri="{BB962C8B-B14F-4D97-AF65-F5344CB8AC3E}">
        <p14:creationId xmlns:p14="http://schemas.microsoft.com/office/powerpoint/2010/main" val="712129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5230445E-A660-448A-B4DC-782AD0E5DA6F}"/>
              </a:ext>
            </a:extLst>
          </p:cNvPr>
          <p:cNvSpPr>
            <a:spLocks noGrp="1"/>
          </p:cNvSpPr>
          <p:nvPr>
            <p:ph type="pic" sz="quarter" idx="22"/>
          </p:nvPr>
        </p:nvSpPr>
        <p:spPr>
          <a:xfrm>
            <a:off x="3033191" y="0"/>
            <a:ext cx="9155634" cy="6858000"/>
          </a:xfrm>
          <a:custGeom>
            <a:avLst/>
            <a:gdLst>
              <a:gd name="connsiteX0" fmla="*/ 6450330 w 8969375"/>
              <a:gd name="connsiteY0" fmla="*/ 3511550 h 6858000"/>
              <a:gd name="connsiteX1" fmla="*/ 8969375 w 8969375"/>
              <a:gd name="connsiteY1" fmla="*/ 3511550 h 6858000"/>
              <a:gd name="connsiteX2" fmla="*/ 8969375 w 8969375"/>
              <a:gd name="connsiteY2" fmla="*/ 6858000 h 6858000"/>
              <a:gd name="connsiteX3" fmla="*/ 5010150 w 8969375"/>
              <a:gd name="connsiteY3" fmla="*/ 6858000 h 6858000"/>
              <a:gd name="connsiteX4" fmla="*/ 1915160 w 8969375"/>
              <a:gd name="connsiteY4" fmla="*/ 3511550 h 6858000"/>
              <a:gd name="connsiteX5" fmla="*/ 3404870 w 8969375"/>
              <a:gd name="connsiteY5" fmla="*/ 3511550 h 6858000"/>
              <a:gd name="connsiteX6" fmla="*/ 1964690 w 8969375"/>
              <a:gd name="connsiteY6" fmla="*/ 6858000 h 6858000"/>
              <a:gd name="connsiteX7" fmla="*/ 474980 w 8969375"/>
              <a:gd name="connsiteY7" fmla="*/ 6858000 h 6858000"/>
              <a:gd name="connsiteX8" fmla="*/ 7961630 w 8969375"/>
              <a:gd name="connsiteY8" fmla="*/ 0 h 6858000"/>
              <a:gd name="connsiteX9" fmla="*/ 8969375 w 8969375"/>
              <a:gd name="connsiteY9" fmla="*/ 0 h 6858000"/>
              <a:gd name="connsiteX10" fmla="*/ 8969375 w 8969375"/>
              <a:gd name="connsiteY10" fmla="*/ 3346450 h 6858000"/>
              <a:gd name="connsiteX11" fmla="*/ 6521450 w 8969375"/>
              <a:gd name="connsiteY11" fmla="*/ 3346450 h 6858000"/>
              <a:gd name="connsiteX12" fmla="*/ 5163820 w 8969375"/>
              <a:gd name="connsiteY12" fmla="*/ 0 h 6858000"/>
              <a:gd name="connsiteX13" fmla="*/ 7726680 w 8969375"/>
              <a:gd name="connsiteY13" fmla="*/ 0 h 6858000"/>
              <a:gd name="connsiteX14" fmla="*/ 4775200 w 8969375"/>
              <a:gd name="connsiteY14" fmla="*/ 6858000 h 6858000"/>
              <a:gd name="connsiteX15" fmla="*/ 2213610 w 8969375"/>
              <a:gd name="connsiteY15" fmla="*/ 6858000 h 6858000"/>
              <a:gd name="connsiteX16" fmla="*/ 3426460 w 8969375"/>
              <a:gd name="connsiteY16" fmla="*/ 0 h 6858000"/>
              <a:gd name="connsiteX17" fmla="*/ 4916170 w 8969375"/>
              <a:gd name="connsiteY17" fmla="*/ 0 h 6858000"/>
              <a:gd name="connsiteX18" fmla="*/ 3475990 w 8969375"/>
              <a:gd name="connsiteY18" fmla="*/ 3346450 h 6858000"/>
              <a:gd name="connsiteX19" fmla="*/ 1986280 w 8969375"/>
              <a:gd name="connsiteY19" fmla="*/ 3346450 h 6858000"/>
              <a:gd name="connsiteX20" fmla="*/ 0 w 8969375"/>
              <a:gd name="connsiteY20" fmla="*/ 0 h 6858000"/>
              <a:gd name="connsiteX21" fmla="*/ 3195320 w 8969375"/>
              <a:gd name="connsiteY21" fmla="*/ 0 h 6858000"/>
              <a:gd name="connsiteX22" fmla="*/ 243840 w 8969375"/>
              <a:gd name="connsiteY22" fmla="*/ 6858000 h 6858000"/>
              <a:gd name="connsiteX23" fmla="*/ 0 w 8969375"/>
              <a:gd name="connsiteY23" fmla="*/ 6858000 h 6858000"/>
              <a:gd name="connsiteX0" fmla="*/ 6604567 w 9123612"/>
              <a:gd name="connsiteY0" fmla="*/ 3511550 h 6858000"/>
              <a:gd name="connsiteX1" fmla="*/ 9123612 w 9123612"/>
              <a:gd name="connsiteY1" fmla="*/ 3511550 h 6858000"/>
              <a:gd name="connsiteX2" fmla="*/ 9123612 w 9123612"/>
              <a:gd name="connsiteY2" fmla="*/ 6858000 h 6858000"/>
              <a:gd name="connsiteX3" fmla="*/ 5164387 w 9123612"/>
              <a:gd name="connsiteY3" fmla="*/ 6858000 h 6858000"/>
              <a:gd name="connsiteX4" fmla="*/ 6604567 w 9123612"/>
              <a:gd name="connsiteY4" fmla="*/ 3511550 h 6858000"/>
              <a:gd name="connsiteX5" fmla="*/ 2069397 w 9123612"/>
              <a:gd name="connsiteY5" fmla="*/ 3511550 h 6858000"/>
              <a:gd name="connsiteX6" fmla="*/ 3559107 w 9123612"/>
              <a:gd name="connsiteY6" fmla="*/ 3511550 h 6858000"/>
              <a:gd name="connsiteX7" fmla="*/ 2118927 w 9123612"/>
              <a:gd name="connsiteY7" fmla="*/ 6858000 h 6858000"/>
              <a:gd name="connsiteX8" fmla="*/ 629217 w 9123612"/>
              <a:gd name="connsiteY8" fmla="*/ 6858000 h 6858000"/>
              <a:gd name="connsiteX9" fmla="*/ 2069397 w 9123612"/>
              <a:gd name="connsiteY9" fmla="*/ 3511550 h 6858000"/>
              <a:gd name="connsiteX10" fmla="*/ 8115867 w 9123612"/>
              <a:gd name="connsiteY10" fmla="*/ 0 h 6858000"/>
              <a:gd name="connsiteX11" fmla="*/ 9123612 w 9123612"/>
              <a:gd name="connsiteY11" fmla="*/ 0 h 6858000"/>
              <a:gd name="connsiteX12" fmla="*/ 9123612 w 9123612"/>
              <a:gd name="connsiteY12" fmla="*/ 3346450 h 6858000"/>
              <a:gd name="connsiteX13" fmla="*/ 6675687 w 9123612"/>
              <a:gd name="connsiteY13" fmla="*/ 3346450 h 6858000"/>
              <a:gd name="connsiteX14" fmla="*/ 8115867 w 9123612"/>
              <a:gd name="connsiteY14" fmla="*/ 0 h 6858000"/>
              <a:gd name="connsiteX15" fmla="*/ 5318057 w 9123612"/>
              <a:gd name="connsiteY15" fmla="*/ 0 h 6858000"/>
              <a:gd name="connsiteX16" fmla="*/ 7880917 w 9123612"/>
              <a:gd name="connsiteY16" fmla="*/ 0 h 6858000"/>
              <a:gd name="connsiteX17" fmla="*/ 4929437 w 9123612"/>
              <a:gd name="connsiteY17" fmla="*/ 6858000 h 6858000"/>
              <a:gd name="connsiteX18" fmla="*/ 2367847 w 9123612"/>
              <a:gd name="connsiteY18" fmla="*/ 6858000 h 6858000"/>
              <a:gd name="connsiteX19" fmla="*/ 5318057 w 9123612"/>
              <a:gd name="connsiteY19" fmla="*/ 0 h 6858000"/>
              <a:gd name="connsiteX20" fmla="*/ 3580697 w 9123612"/>
              <a:gd name="connsiteY20" fmla="*/ 0 h 6858000"/>
              <a:gd name="connsiteX21" fmla="*/ 5070407 w 9123612"/>
              <a:gd name="connsiteY21" fmla="*/ 0 h 6858000"/>
              <a:gd name="connsiteX22" fmla="*/ 3630227 w 9123612"/>
              <a:gd name="connsiteY22" fmla="*/ 3346450 h 6858000"/>
              <a:gd name="connsiteX23" fmla="*/ 2140517 w 9123612"/>
              <a:gd name="connsiteY23" fmla="*/ 3346450 h 6858000"/>
              <a:gd name="connsiteX24" fmla="*/ 3580697 w 9123612"/>
              <a:gd name="connsiteY24" fmla="*/ 0 h 6858000"/>
              <a:gd name="connsiteX25" fmla="*/ 154237 w 9123612"/>
              <a:gd name="connsiteY25" fmla="*/ 0 h 6858000"/>
              <a:gd name="connsiteX26" fmla="*/ 3349557 w 9123612"/>
              <a:gd name="connsiteY26" fmla="*/ 0 h 6858000"/>
              <a:gd name="connsiteX27" fmla="*/ 398077 w 9123612"/>
              <a:gd name="connsiteY27" fmla="*/ 6858000 h 6858000"/>
              <a:gd name="connsiteX28" fmla="*/ 0 w 9123612"/>
              <a:gd name="connsiteY28" fmla="*/ 6858000 h 6858000"/>
              <a:gd name="connsiteX29" fmla="*/ 154237 w 9123612"/>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18625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18625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054197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054197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55634" h="6858000">
                <a:moveTo>
                  <a:pt x="6636589" y="3511550"/>
                </a:moveTo>
                <a:lnTo>
                  <a:pt x="9155634" y="3511550"/>
                </a:lnTo>
                <a:lnTo>
                  <a:pt x="9155634" y="6858000"/>
                </a:lnTo>
                <a:lnTo>
                  <a:pt x="5196409" y="6858000"/>
                </a:lnTo>
                <a:lnTo>
                  <a:pt x="6636589" y="3511550"/>
                </a:lnTo>
                <a:close/>
                <a:moveTo>
                  <a:pt x="2101419" y="3511550"/>
                </a:moveTo>
                <a:lnTo>
                  <a:pt x="3591129" y="3511550"/>
                </a:lnTo>
                <a:lnTo>
                  <a:pt x="2150949" y="6858000"/>
                </a:lnTo>
                <a:lnTo>
                  <a:pt x="661239" y="6858000"/>
                </a:lnTo>
                <a:lnTo>
                  <a:pt x="2101419" y="3511550"/>
                </a:lnTo>
                <a:close/>
                <a:moveTo>
                  <a:pt x="8147889" y="0"/>
                </a:moveTo>
                <a:lnTo>
                  <a:pt x="9155634" y="0"/>
                </a:lnTo>
                <a:lnTo>
                  <a:pt x="9155634" y="3346450"/>
                </a:lnTo>
                <a:lnTo>
                  <a:pt x="6707709" y="3346450"/>
                </a:lnTo>
                <a:lnTo>
                  <a:pt x="8147889" y="0"/>
                </a:lnTo>
                <a:close/>
                <a:moveTo>
                  <a:pt x="5350079" y="0"/>
                </a:moveTo>
                <a:lnTo>
                  <a:pt x="7912939" y="0"/>
                </a:lnTo>
                <a:lnTo>
                  <a:pt x="4961459" y="6858000"/>
                </a:lnTo>
                <a:lnTo>
                  <a:pt x="2399869" y="6858000"/>
                </a:lnTo>
                <a:lnTo>
                  <a:pt x="5350079" y="0"/>
                </a:lnTo>
                <a:close/>
                <a:moveTo>
                  <a:pt x="3612719" y="0"/>
                </a:moveTo>
                <a:lnTo>
                  <a:pt x="5102429" y="0"/>
                </a:lnTo>
                <a:lnTo>
                  <a:pt x="3662249" y="3346450"/>
                </a:lnTo>
                <a:lnTo>
                  <a:pt x="2172539" y="3346450"/>
                </a:lnTo>
                <a:lnTo>
                  <a:pt x="3612719" y="0"/>
                </a:lnTo>
                <a:close/>
                <a:moveTo>
                  <a:pt x="2947249" y="0"/>
                </a:moveTo>
                <a:lnTo>
                  <a:pt x="3381579" y="0"/>
                </a:lnTo>
                <a:lnTo>
                  <a:pt x="430099" y="6858000"/>
                </a:lnTo>
                <a:lnTo>
                  <a:pt x="0" y="6858000"/>
                </a:lnTo>
                <a:lnTo>
                  <a:pt x="2947249" y="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br>
              <a:rPr lang="ru-RU" dirty="0"/>
            </a:br>
            <a:r>
              <a:rPr lang="en-US" dirty="0"/>
              <a:t>TITLE</a:t>
            </a:r>
            <a:endParaRPr lang="ru-RU" dirty="0"/>
          </a:p>
        </p:txBody>
      </p:sp>
      <p:sp>
        <p:nvSpPr>
          <p:cNvPr id="27" name="Text Placeholder 14">
            <a:extLst>
              <a:ext uri="{FF2B5EF4-FFF2-40B4-BE49-F238E27FC236}">
                <a16:creationId xmlns:a16="http://schemas.microsoft.com/office/drawing/2014/main" id="{A4843534-A750-4D01-BC62-26CD9AEA6AE0}"/>
              </a:ext>
            </a:extLst>
          </p:cNvPr>
          <p:cNvSpPr>
            <a:spLocks noGrp="1"/>
          </p:cNvSpPr>
          <p:nvPr>
            <p:ph type="body" sz="quarter" idx="13" hasCustomPrompt="1"/>
          </p:nvPr>
        </p:nvSpPr>
        <p:spPr>
          <a:xfrm>
            <a:off x="770021" y="3773554"/>
            <a:ext cx="10090287" cy="1101897"/>
          </a:xfrm>
        </p:spPr>
        <p:txBody>
          <a:bodyPr>
            <a:noAutofit/>
          </a:bodyPr>
          <a:lstStyle>
            <a:lvl1pPr marL="0" indent="0" algn="l">
              <a:buNone/>
              <a:defRPr sz="3500" b="0" i="0">
                <a:solidFill>
                  <a:schemeClr val="tx2"/>
                </a:solidFill>
              </a:defRPr>
            </a:lvl1pPr>
          </a:lstStyle>
          <a:p>
            <a:pPr lvl="0"/>
            <a:r>
              <a:rPr lang="en-US" dirty="0"/>
              <a:t>Presentation</a:t>
            </a:r>
            <a:br>
              <a:rPr lang="en-US" dirty="0"/>
            </a:br>
            <a:r>
              <a:rPr lang="en-US" dirty="0"/>
              <a:t>Tagline</a:t>
            </a:r>
          </a:p>
        </p:txBody>
      </p:sp>
      <p:sp>
        <p:nvSpPr>
          <p:cNvPr id="29" name="Text Placeholder 26">
            <a:extLst>
              <a:ext uri="{FF2B5EF4-FFF2-40B4-BE49-F238E27FC236}">
                <a16:creationId xmlns:a16="http://schemas.microsoft.com/office/drawing/2014/main" id="{F8E7B25A-0A4A-430B-903E-76193E2954A1}"/>
              </a:ext>
            </a:extLst>
          </p:cNvPr>
          <p:cNvSpPr>
            <a:spLocks noGrp="1"/>
          </p:cNvSpPr>
          <p:nvPr>
            <p:ph type="body" sz="quarter" idx="21" hasCustomPrompt="1"/>
          </p:nvPr>
        </p:nvSpPr>
        <p:spPr>
          <a:xfrm>
            <a:off x="770021" y="5451784"/>
            <a:ext cx="4367531" cy="324417"/>
          </a:xfrm>
        </p:spPr>
        <p:txBody>
          <a:bodyPr>
            <a:noAutofit/>
          </a:bodyPr>
          <a:lstStyle>
            <a:lvl1pPr marL="0" indent="0" algn="l">
              <a:buNone/>
              <a:defRPr sz="2200" b="1"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20XX</a:t>
            </a:r>
          </a:p>
        </p:txBody>
      </p:sp>
      <p:sp>
        <p:nvSpPr>
          <p:cNvPr id="30" name="Text Placeholder 26">
            <a:extLst>
              <a:ext uri="{FF2B5EF4-FFF2-40B4-BE49-F238E27FC236}">
                <a16:creationId xmlns:a16="http://schemas.microsoft.com/office/drawing/2014/main" id="{B88F3A2A-BD60-4F82-8064-8B157AF4DDC2}"/>
              </a:ext>
            </a:extLst>
          </p:cNvPr>
          <p:cNvSpPr>
            <a:spLocks noGrp="1"/>
          </p:cNvSpPr>
          <p:nvPr>
            <p:ph type="body" sz="quarter" idx="20" hasCustomPrompt="1"/>
          </p:nvPr>
        </p:nvSpPr>
        <p:spPr>
          <a:xfrm>
            <a:off x="770021" y="5105536"/>
            <a:ext cx="4367531" cy="324417"/>
          </a:xfrm>
        </p:spPr>
        <p:txBody>
          <a:bodyPr>
            <a:noAutofit/>
          </a:bodyPr>
          <a:lstStyle>
            <a:lvl1pPr marL="0" indent="0" algn="l">
              <a:buNone/>
              <a:defRPr sz="22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p>
        </p:txBody>
      </p:sp>
    </p:spTree>
    <p:extLst>
      <p:ext uri="{BB962C8B-B14F-4D97-AF65-F5344CB8AC3E}">
        <p14:creationId xmlns:p14="http://schemas.microsoft.com/office/powerpoint/2010/main" val="376836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bg>
      <p:bgPr>
        <a:solidFill>
          <a:schemeClr val="accent6"/>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8BA6D96-EFE3-4743-8FB5-544E9692D111}"/>
              </a:ext>
            </a:extLst>
          </p:cNvPr>
          <p:cNvSpPr>
            <a:spLocks noGrp="1"/>
          </p:cNvSpPr>
          <p:nvPr>
            <p:ph type="pic" sz="quarter" idx="26"/>
          </p:nvPr>
        </p:nvSpPr>
        <p:spPr>
          <a:xfrm>
            <a:off x="2" y="0"/>
            <a:ext cx="9155429" cy="6858000"/>
          </a:xfrm>
          <a:custGeom>
            <a:avLst/>
            <a:gdLst>
              <a:gd name="connsiteX0" fmla="*/ 5490209 w 9155429"/>
              <a:gd name="connsiteY0" fmla="*/ 3511550 h 6858000"/>
              <a:gd name="connsiteX1" fmla="*/ 6979919 w 9155429"/>
              <a:gd name="connsiteY1" fmla="*/ 3511550 h 6858000"/>
              <a:gd name="connsiteX2" fmla="*/ 5541009 w 9155429"/>
              <a:gd name="connsiteY2" fmla="*/ 6858000 h 6858000"/>
              <a:gd name="connsiteX3" fmla="*/ 4050029 w 9155429"/>
              <a:gd name="connsiteY3" fmla="*/ 6858000 h 6858000"/>
              <a:gd name="connsiteX4" fmla="*/ 0 w 9155429"/>
              <a:gd name="connsiteY4" fmla="*/ 3511550 h 6858000"/>
              <a:gd name="connsiteX5" fmla="*/ 2444750 w 9155429"/>
              <a:gd name="connsiteY5" fmla="*/ 3511550 h 6858000"/>
              <a:gd name="connsiteX6" fmla="*/ 1004570 w 9155429"/>
              <a:gd name="connsiteY6" fmla="*/ 6858000 h 6858000"/>
              <a:gd name="connsiteX7" fmla="*/ 0 w 9155429"/>
              <a:gd name="connsiteY7" fmla="*/ 6858000 h 6858000"/>
              <a:gd name="connsiteX8" fmla="*/ 7001509 w 9155429"/>
              <a:gd name="connsiteY8" fmla="*/ 1 h 6858000"/>
              <a:gd name="connsiteX9" fmla="*/ 8491219 w 9155429"/>
              <a:gd name="connsiteY9" fmla="*/ 1 h 6858000"/>
              <a:gd name="connsiteX10" fmla="*/ 7051039 w 9155429"/>
              <a:gd name="connsiteY10" fmla="*/ 3346450 h 6858000"/>
              <a:gd name="connsiteX11" fmla="*/ 5561329 w 9155429"/>
              <a:gd name="connsiteY11" fmla="*/ 3346450 h 6858000"/>
              <a:gd name="connsiteX12" fmla="*/ 8722359 w 9155429"/>
              <a:gd name="connsiteY12" fmla="*/ 0 h 6858000"/>
              <a:gd name="connsiteX13" fmla="*/ 9155429 w 9155429"/>
              <a:gd name="connsiteY13" fmla="*/ 0 h 6858000"/>
              <a:gd name="connsiteX14" fmla="*/ 6203949 w 9155429"/>
              <a:gd name="connsiteY14" fmla="*/ 6858000 h 6858000"/>
              <a:gd name="connsiteX15" fmla="*/ 5772149 w 9155429"/>
              <a:gd name="connsiteY15" fmla="*/ 6858000 h 6858000"/>
              <a:gd name="connsiteX16" fmla="*/ 4190999 w 9155429"/>
              <a:gd name="connsiteY16" fmla="*/ 0 h 6858000"/>
              <a:gd name="connsiteX17" fmla="*/ 6753859 w 9155429"/>
              <a:gd name="connsiteY17" fmla="*/ 0 h 6858000"/>
              <a:gd name="connsiteX18" fmla="*/ 3802379 w 9155429"/>
              <a:gd name="connsiteY18" fmla="*/ 6858000 h 6858000"/>
              <a:gd name="connsiteX19" fmla="*/ 1239520 w 9155429"/>
              <a:gd name="connsiteY19" fmla="*/ 6858000 h 6858000"/>
              <a:gd name="connsiteX20" fmla="*/ 0 w 9155429"/>
              <a:gd name="connsiteY20" fmla="*/ 0 h 6858000"/>
              <a:gd name="connsiteX21" fmla="*/ 3956050 w 9155429"/>
              <a:gd name="connsiteY21" fmla="*/ 0 h 6858000"/>
              <a:gd name="connsiteX22" fmla="*/ 2515869 w 9155429"/>
              <a:gd name="connsiteY22" fmla="*/ 3346450 h 6858000"/>
              <a:gd name="connsiteX23" fmla="*/ 0 w 9155429"/>
              <a:gd name="connsiteY23" fmla="*/ 3346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429" h="6858000">
                <a:moveTo>
                  <a:pt x="5490209" y="3511550"/>
                </a:moveTo>
                <a:lnTo>
                  <a:pt x="6979919" y="3511550"/>
                </a:lnTo>
                <a:lnTo>
                  <a:pt x="5541009" y="6858000"/>
                </a:lnTo>
                <a:lnTo>
                  <a:pt x="4050029" y="6858000"/>
                </a:lnTo>
                <a:close/>
                <a:moveTo>
                  <a:pt x="0" y="3511550"/>
                </a:moveTo>
                <a:lnTo>
                  <a:pt x="2444750" y="3511550"/>
                </a:lnTo>
                <a:lnTo>
                  <a:pt x="1004570" y="6858000"/>
                </a:lnTo>
                <a:lnTo>
                  <a:pt x="0" y="6858000"/>
                </a:lnTo>
                <a:close/>
                <a:moveTo>
                  <a:pt x="7001509" y="1"/>
                </a:moveTo>
                <a:lnTo>
                  <a:pt x="8491219" y="1"/>
                </a:lnTo>
                <a:lnTo>
                  <a:pt x="7051039" y="3346450"/>
                </a:lnTo>
                <a:lnTo>
                  <a:pt x="5561329" y="3346450"/>
                </a:lnTo>
                <a:close/>
                <a:moveTo>
                  <a:pt x="8722359" y="0"/>
                </a:moveTo>
                <a:lnTo>
                  <a:pt x="9155429" y="0"/>
                </a:lnTo>
                <a:lnTo>
                  <a:pt x="6203949" y="6858000"/>
                </a:lnTo>
                <a:lnTo>
                  <a:pt x="5772149" y="6858000"/>
                </a:lnTo>
                <a:close/>
                <a:moveTo>
                  <a:pt x="4190999" y="0"/>
                </a:moveTo>
                <a:lnTo>
                  <a:pt x="6753859" y="0"/>
                </a:lnTo>
                <a:lnTo>
                  <a:pt x="3802379" y="6858000"/>
                </a:lnTo>
                <a:lnTo>
                  <a:pt x="1239520" y="6858000"/>
                </a:lnTo>
                <a:close/>
                <a:moveTo>
                  <a:pt x="0" y="0"/>
                </a:moveTo>
                <a:lnTo>
                  <a:pt x="3956050" y="0"/>
                </a:lnTo>
                <a:lnTo>
                  <a:pt x="2515869" y="3346450"/>
                </a:lnTo>
                <a:lnTo>
                  <a:pt x="0" y="334645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14" name="Graphic 19">
            <a:extLst>
              <a:ext uri="{FF2B5EF4-FFF2-40B4-BE49-F238E27FC236}">
                <a16:creationId xmlns:a16="http://schemas.microsoft.com/office/drawing/2014/main" id="{97347B99-304D-468D-B6F0-9D59E6077A64}"/>
              </a:ext>
            </a:extLst>
          </p:cNvPr>
          <p:cNvSpPr/>
          <p:nvPr userDrawn="1"/>
        </p:nvSpPr>
        <p:spPr>
          <a:xfrm flipH="1">
            <a:off x="9004387" y="3285679"/>
            <a:ext cx="3191256" cy="146304"/>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0" name="Title 1">
            <a:extLst>
              <a:ext uri="{FF2B5EF4-FFF2-40B4-BE49-F238E27FC236}">
                <a16:creationId xmlns:a16="http://schemas.microsoft.com/office/drawing/2014/main" id="{BB615286-AF88-4751-9BF6-3F030092F6F6}"/>
              </a:ext>
            </a:extLst>
          </p:cNvPr>
          <p:cNvSpPr>
            <a:spLocks noGrp="1"/>
          </p:cNvSpPr>
          <p:nvPr>
            <p:ph type="title" hasCustomPrompt="1"/>
          </p:nvPr>
        </p:nvSpPr>
        <p:spPr>
          <a:xfrm>
            <a:off x="7192372" y="973512"/>
            <a:ext cx="4183939" cy="2281355"/>
          </a:xfrm>
        </p:spPr>
        <p:txBody>
          <a:bodyPr>
            <a:noAutofit/>
          </a:bodyPr>
          <a:lstStyle>
            <a:lvl1pPr algn="r">
              <a:defRPr sz="7000" b="1">
                <a:solidFill>
                  <a:schemeClr val="bg1"/>
                </a:solidFill>
              </a:defRPr>
            </a:lvl1pPr>
          </a:lstStyle>
          <a:p>
            <a:r>
              <a:rPr lang="en-US" dirty="0"/>
              <a:t>THANK</a:t>
            </a:r>
            <a:br>
              <a:rPr lang="en-US" dirty="0"/>
            </a:br>
            <a:r>
              <a:rPr lang="en-US" dirty="0"/>
              <a:t>YOU!</a:t>
            </a:r>
            <a:endParaRPr lang="ru-RU" dirty="0"/>
          </a:p>
        </p:txBody>
      </p:sp>
      <p:sp>
        <p:nvSpPr>
          <p:cNvPr id="21" name="Text Placeholder 14">
            <a:extLst>
              <a:ext uri="{FF2B5EF4-FFF2-40B4-BE49-F238E27FC236}">
                <a16:creationId xmlns:a16="http://schemas.microsoft.com/office/drawing/2014/main" id="{5E15D97E-2723-48C3-B835-65DB0286DB64}"/>
              </a:ext>
            </a:extLst>
          </p:cNvPr>
          <p:cNvSpPr>
            <a:spLocks noGrp="1"/>
          </p:cNvSpPr>
          <p:nvPr>
            <p:ph type="body" sz="quarter" idx="13" hasCustomPrompt="1"/>
          </p:nvPr>
        </p:nvSpPr>
        <p:spPr>
          <a:xfrm>
            <a:off x="8240540" y="3675708"/>
            <a:ext cx="3135771" cy="1101897"/>
          </a:xfrm>
        </p:spPr>
        <p:txBody>
          <a:bodyPr>
            <a:noAutofit/>
          </a:bodyPr>
          <a:lstStyle>
            <a:lvl1pPr marL="0" indent="0" algn="r">
              <a:buNone/>
              <a:defRPr sz="3500" b="0" i="0">
                <a:solidFill>
                  <a:schemeClr val="tx2"/>
                </a:solidFill>
              </a:defRPr>
            </a:lvl1pPr>
          </a:lstStyle>
          <a:p>
            <a:pPr lvl="0"/>
            <a:r>
              <a:rPr lang="en-US" dirty="0"/>
              <a:t>Alexander</a:t>
            </a:r>
            <a:br>
              <a:rPr lang="en-US" dirty="0"/>
            </a:br>
            <a:r>
              <a:rPr lang="en-US" dirty="0" err="1"/>
              <a:t>Martensson</a:t>
            </a:r>
            <a:endParaRPr lang="en-US" dirty="0"/>
          </a:p>
        </p:txBody>
      </p:sp>
      <p:sp>
        <p:nvSpPr>
          <p:cNvPr id="25" name="Text Placeholder 26">
            <a:extLst>
              <a:ext uri="{FF2B5EF4-FFF2-40B4-BE49-F238E27FC236}">
                <a16:creationId xmlns:a16="http://schemas.microsoft.com/office/drawing/2014/main" id="{4D45CEBA-121A-426A-897A-9E3CDC5F5CC1}"/>
              </a:ext>
            </a:extLst>
          </p:cNvPr>
          <p:cNvSpPr>
            <a:spLocks noGrp="1"/>
          </p:cNvSpPr>
          <p:nvPr>
            <p:ph type="body" sz="quarter" idx="22" hasCustomPrompt="1"/>
          </p:nvPr>
        </p:nvSpPr>
        <p:spPr>
          <a:xfrm>
            <a:off x="7008780" y="5019264"/>
            <a:ext cx="4367531"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678-555-0128</a:t>
            </a:r>
          </a:p>
        </p:txBody>
      </p:sp>
      <p:sp>
        <p:nvSpPr>
          <p:cNvPr id="28" name="Text Placeholder 26">
            <a:extLst>
              <a:ext uri="{FF2B5EF4-FFF2-40B4-BE49-F238E27FC236}">
                <a16:creationId xmlns:a16="http://schemas.microsoft.com/office/drawing/2014/main" id="{0767B0C7-7BD9-4BF1-8D3D-91DED23803E6}"/>
              </a:ext>
            </a:extLst>
          </p:cNvPr>
          <p:cNvSpPr>
            <a:spLocks noGrp="1"/>
          </p:cNvSpPr>
          <p:nvPr>
            <p:ph type="body" sz="quarter" idx="23" hasCustomPrompt="1"/>
          </p:nvPr>
        </p:nvSpPr>
        <p:spPr>
          <a:xfrm>
            <a:off x="7008780" y="4805882"/>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p>
        </p:txBody>
      </p:sp>
      <p:sp>
        <p:nvSpPr>
          <p:cNvPr id="31" name="Text Placeholder 26">
            <a:extLst>
              <a:ext uri="{FF2B5EF4-FFF2-40B4-BE49-F238E27FC236}">
                <a16:creationId xmlns:a16="http://schemas.microsoft.com/office/drawing/2014/main" id="{26B74744-5435-47DD-B65F-16D8E7AC1557}"/>
              </a:ext>
            </a:extLst>
          </p:cNvPr>
          <p:cNvSpPr>
            <a:spLocks noGrp="1"/>
          </p:cNvSpPr>
          <p:nvPr>
            <p:ph type="body" sz="quarter" idx="24" hasCustomPrompt="1"/>
          </p:nvPr>
        </p:nvSpPr>
        <p:spPr>
          <a:xfrm>
            <a:off x="5455755" y="5685822"/>
            <a:ext cx="5920556"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martensson@example.com</a:t>
            </a:r>
          </a:p>
        </p:txBody>
      </p:sp>
      <p:sp>
        <p:nvSpPr>
          <p:cNvPr id="32" name="Text Placeholder 26">
            <a:extLst>
              <a:ext uri="{FF2B5EF4-FFF2-40B4-BE49-F238E27FC236}">
                <a16:creationId xmlns:a16="http://schemas.microsoft.com/office/drawing/2014/main" id="{20815411-0E43-4B6B-92C7-6E312091ABAB}"/>
              </a:ext>
            </a:extLst>
          </p:cNvPr>
          <p:cNvSpPr>
            <a:spLocks noGrp="1"/>
          </p:cNvSpPr>
          <p:nvPr>
            <p:ph type="body" sz="quarter" idx="25" hasCustomPrompt="1"/>
          </p:nvPr>
        </p:nvSpPr>
        <p:spPr>
          <a:xfrm>
            <a:off x="7008780" y="5466001"/>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p>
        </p:txBody>
      </p:sp>
    </p:spTree>
    <p:extLst>
      <p:ext uri="{BB962C8B-B14F-4D97-AF65-F5344CB8AC3E}">
        <p14:creationId xmlns:p14="http://schemas.microsoft.com/office/powerpoint/2010/main" val="2153193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E43AF0D-28CB-4D3A-A944-CE3DCAAC5657}"/>
              </a:ext>
            </a:extLst>
          </p:cNvPr>
          <p:cNvSpPr/>
          <p:nvPr userDrawn="1"/>
        </p:nvSpPr>
        <p:spPr>
          <a:xfrm>
            <a:off x="3033191" y="0"/>
            <a:ext cx="9155634" cy="6858000"/>
          </a:xfrm>
          <a:custGeom>
            <a:avLst/>
            <a:gdLst>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2101419 w 9155634"/>
              <a:gd name="connsiteY4" fmla="*/ 3511550 h 6858000"/>
              <a:gd name="connsiteX5" fmla="*/ 3591129 w 9155634"/>
              <a:gd name="connsiteY5" fmla="*/ 3511550 h 6858000"/>
              <a:gd name="connsiteX6" fmla="*/ 2150949 w 9155634"/>
              <a:gd name="connsiteY6" fmla="*/ 6858000 h 6858000"/>
              <a:gd name="connsiteX7" fmla="*/ 661239 w 9155634"/>
              <a:gd name="connsiteY7" fmla="*/ 6858000 h 6858000"/>
              <a:gd name="connsiteX8" fmla="*/ 8147889 w 9155634"/>
              <a:gd name="connsiteY8" fmla="*/ 0 h 6858000"/>
              <a:gd name="connsiteX9" fmla="*/ 9155634 w 9155634"/>
              <a:gd name="connsiteY9" fmla="*/ 0 h 6858000"/>
              <a:gd name="connsiteX10" fmla="*/ 9155634 w 9155634"/>
              <a:gd name="connsiteY10" fmla="*/ 3346450 h 6858000"/>
              <a:gd name="connsiteX11" fmla="*/ 6707709 w 9155634"/>
              <a:gd name="connsiteY11" fmla="*/ 3346450 h 6858000"/>
              <a:gd name="connsiteX12" fmla="*/ 5350079 w 9155634"/>
              <a:gd name="connsiteY12" fmla="*/ 0 h 6858000"/>
              <a:gd name="connsiteX13" fmla="*/ 7912939 w 9155634"/>
              <a:gd name="connsiteY13" fmla="*/ 0 h 6858000"/>
              <a:gd name="connsiteX14" fmla="*/ 4961459 w 9155634"/>
              <a:gd name="connsiteY14" fmla="*/ 6858000 h 6858000"/>
              <a:gd name="connsiteX15" fmla="*/ 2399869 w 9155634"/>
              <a:gd name="connsiteY15" fmla="*/ 6858000 h 6858000"/>
              <a:gd name="connsiteX16" fmla="*/ 3612719 w 9155634"/>
              <a:gd name="connsiteY16" fmla="*/ 0 h 6858000"/>
              <a:gd name="connsiteX17" fmla="*/ 5102429 w 9155634"/>
              <a:gd name="connsiteY17" fmla="*/ 0 h 6858000"/>
              <a:gd name="connsiteX18" fmla="*/ 3662249 w 9155634"/>
              <a:gd name="connsiteY18" fmla="*/ 3346450 h 6858000"/>
              <a:gd name="connsiteX19" fmla="*/ 2172539 w 9155634"/>
              <a:gd name="connsiteY19" fmla="*/ 3346450 h 6858000"/>
              <a:gd name="connsiteX20" fmla="*/ 2947249 w 9155634"/>
              <a:gd name="connsiteY20" fmla="*/ 0 h 6858000"/>
              <a:gd name="connsiteX21" fmla="*/ 3381579 w 9155634"/>
              <a:gd name="connsiteY21" fmla="*/ 0 h 6858000"/>
              <a:gd name="connsiteX22" fmla="*/ 430099 w 9155634"/>
              <a:gd name="connsiteY22" fmla="*/ 6858000 h 6858000"/>
              <a:gd name="connsiteX23" fmla="*/ 0 w 9155634"/>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634" h="6858000">
                <a:moveTo>
                  <a:pt x="6636589" y="3511550"/>
                </a:moveTo>
                <a:lnTo>
                  <a:pt x="9155634" y="3511550"/>
                </a:lnTo>
                <a:lnTo>
                  <a:pt x="9155634" y="6858000"/>
                </a:lnTo>
                <a:lnTo>
                  <a:pt x="5196409" y="6858000"/>
                </a:lnTo>
                <a:close/>
                <a:moveTo>
                  <a:pt x="2101419" y="3511550"/>
                </a:moveTo>
                <a:lnTo>
                  <a:pt x="3591129" y="3511550"/>
                </a:lnTo>
                <a:lnTo>
                  <a:pt x="2150949" y="6858000"/>
                </a:lnTo>
                <a:lnTo>
                  <a:pt x="661239" y="6858000"/>
                </a:lnTo>
                <a:close/>
                <a:moveTo>
                  <a:pt x="8147889" y="0"/>
                </a:moveTo>
                <a:lnTo>
                  <a:pt x="9155634" y="0"/>
                </a:lnTo>
                <a:lnTo>
                  <a:pt x="9155634" y="3346450"/>
                </a:lnTo>
                <a:lnTo>
                  <a:pt x="6707709" y="3346450"/>
                </a:lnTo>
                <a:close/>
                <a:moveTo>
                  <a:pt x="5350079" y="0"/>
                </a:moveTo>
                <a:lnTo>
                  <a:pt x="7912939" y="0"/>
                </a:lnTo>
                <a:lnTo>
                  <a:pt x="4961459" y="6858000"/>
                </a:lnTo>
                <a:lnTo>
                  <a:pt x="2399869" y="6858000"/>
                </a:lnTo>
                <a:close/>
                <a:moveTo>
                  <a:pt x="3612719" y="0"/>
                </a:moveTo>
                <a:lnTo>
                  <a:pt x="5102429" y="0"/>
                </a:lnTo>
                <a:lnTo>
                  <a:pt x="3662249" y="3346450"/>
                </a:lnTo>
                <a:lnTo>
                  <a:pt x="2172539" y="3346450"/>
                </a:lnTo>
                <a:close/>
                <a:moveTo>
                  <a:pt x="2947249" y="0"/>
                </a:moveTo>
                <a:lnTo>
                  <a:pt x="3381579" y="0"/>
                </a:lnTo>
                <a:lnTo>
                  <a:pt x="430099" y="6858000"/>
                </a:lnTo>
                <a:lnTo>
                  <a:pt x="0" y="6858000"/>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br>
              <a:rPr lang="ru-RU" dirty="0"/>
            </a:br>
            <a:r>
              <a:rPr lang="en-US" dirty="0"/>
              <a:t>TITLE</a:t>
            </a:r>
            <a:endParaRPr lang="ru-RU" dirty="0"/>
          </a:p>
        </p:txBody>
      </p:sp>
      <p:sp>
        <p:nvSpPr>
          <p:cNvPr id="15" name="Subtitle 2">
            <a:extLst>
              <a:ext uri="{FF2B5EF4-FFF2-40B4-BE49-F238E27FC236}">
                <a16:creationId xmlns:a16="http://schemas.microsoft.com/office/drawing/2014/main" id="{8046DF3F-8EBA-4583-9F19-45C979FDAB65}"/>
              </a:ext>
            </a:extLst>
          </p:cNvPr>
          <p:cNvSpPr>
            <a:spLocks noGrp="1"/>
          </p:cNvSpPr>
          <p:nvPr>
            <p:ph type="subTitle" idx="1"/>
          </p:nvPr>
        </p:nvSpPr>
        <p:spPr>
          <a:xfrm>
            <a:off x="770021" y="3773554"/>
            <a:ext cx="10090287" cy="1101897"/>
          </a:xfrm>
        </p:spPr>
        <p:txBody>
          <a:bodyPr vert="horz" lIns="91440" tIns="45720" rIns="91440" bIns="45720" rtlCol="0">
            <a:noAutofit/>
          </a:bodyPr>
          <a:lstStyle>
            <a:lvl1pPr marL="0" indent="0">
              <a:buNone/>
              <a:defRPr lang="en-US" sz="3500" b="0" i="0"/>
            </a:lvl1pPr>
          </a:lstStyle>
          <a:p>
            <a:pPr marL="228600" lvl="0" indent="-228600"/>
            <a:r>
              <a:rPr lang="en-US"/>
              <a:t>Click to edit Master subtitle style</a:t>
            </a:r>
          </a:p>
        </p:txBody>
      </p:sp>
    </p:spTree>
    <p:extLst>
      <p:ext uri="{BB962C8B-B14F-4D97-AF65-F5344CB8AC3E}">
        <p14:creationId xmlns:p14="http://schemas.microsoft.com/office/powerpoint/2010/main" val="1946741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82713AA-FAF7-4D64-AB9D-53ACFDBF8B5B}"/>
              </a:ext>
            </a:extLst>
          </p:cNvPr>
          <p:cNvSpPr/>
          <p:nvPr userDrawn="1"/>
        </p:nvSpPr>
        <p:spPr>
          <a:xfrm>
            <a:off x="-1" y="172278"/>
            <a:ext cx="12192000" cy="6559826"/>
          </a:xfrm>
          <a:custGeom>
            <a:avLst/>
            <a:gdLst>
              <a:gd name="connsiteX0" fmla="*/ 5864259 w 12192000"/>
              <a:gd name="connsiteY0" fmla="*/ 2854132 h 6559826"/>
              <a:gd name="connsiteX1" fmla="*/ 5864259 w 12192000"/>
              <a:gd name="connsiteY1" fmla="*/ 5342062 h 6559826"/>
              <a:gd name="connsiteX2" fmla="*/ 6907 w 12192000"/>
              <a:gd name="connsiteY2" fmla="*/ 6559826 h 6559826"/>
              <a:gd name="connsiteX3" fmla="*/ 0 w 12192000"/>
              <a:gd name="connsiteY3" fmla="*/ 6559826 h 6559826"/>
              <a:gd name="connsiteX4" fmla="*/ 0 w 12192000"/>
              <a:gd name="connsiteY4" fmla="*/ 4073332 h 6559826"/>
              <a:gd name="connsiteX5" fmla="*/ 12192000 w 12192000"/>
              <a:gd name="connsiteY5" fmla="*/ 2685378 h 6559826"/>
              <a:gd name="connsiteX6" fmla="*/ 12192000 w 12192000"/>
              <a:gd name="connsiteY6" fmla="*/ 5173308 h 6559826"/>
              <a:gd name="connsiteX7" fmla="*/ 6104805 w 12192000"/>
              <a:gd name="connsiteY7" fmla="*/ 6429182 h 6559826"/>
              <a:gd name="connsiteX8" fmla="*/ 6104805 w 12192000"/>
              <a:gd name="connsiteY8" fmla="*/ 3941252 h 6559826"/>
              <a:gd name="connsiteX9" fmla="*/ 11991762 w 12192000"/>
              <a:gd name="connsiteY9" fmla="*/ 0 h 6559826"/>
              <a:gd name="connsiteX10" fmla="*/ 12192000 w 12192000"/>
              <a:gd name="connsiteY10" fmla="*/ 0 h 6559826"/>
              <a:gd name="connsiteX11" fmla="*/ 12192000 w 12192000"/>
              <a:gd name="connsiteY11" fmla="*/ 2446611 h 6559826"/>
              <a:gd name="connsiteX12" fmla="*/ 6104805 w 12192000"/>
              <a:gd name="connsiteY12" fmla="*/ 3701222 h 6559826"/>
              <a:gd name="connsiteX13" fmla="*/ 6104805 w 12192000"/>
              <a:gd name="connsiteY13" fmla="*/ 1214562 h 655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559826">
                <a:moveTo>
                  <a:pt x="5864259" y="2854132"/>
                </a:moveTo>
                <a:lnTo>
                  <a:pt x="5864259" y="5342062"/>
                </a:lnTo>
                <a:lnTo>
                  <a:pt x="6907" y="6559826"/>
                </a:lnTo>
                <a:lnTo>
                  <a:pt x="0" y="6559826"/>
                </a:lnTo>
                <a:lnTo>
                  <a:pt x="0" y="4073332"/>
                </a:lnTo>
                <a:close/>
                <a:moveTo>
                  <a:pt x="12192000" y="2685378"/>
                </a:moveTo>
                <a:lnTo>
                  <a:pt x="12192000" y="5173308"/>
                </a:lnTo>
                <a:lnTo>
                  <a:pt x="6104805" y="6429182"/>
                </a:lnTo>
                <a:lnTo>
                  <a:pt x="6104805" y="3941252"/>
                </a:lnTo>
                <a:close/>
                <a:moveTo>
                  <a:pt x="11991762" y="0"/>
                </a:moveTo>
                <a:lnTo>
                  <a:pt x="12192000" y="0"/>
                </a:lnTo>
                <a:lnTo>
                  <a:pt x="12192000" y="2446611"/>
                </a:lnTo>
                <a:lnTo>
                  <a:pt x="6104805" y="3701222"/>
                </a:lnTo>
                <a:lnTo>
                  <a:pt x="6104805" y="1214562"/>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0" name="Text Placeholder 2">
            <a:extLst>
              <a:ext uri="{FF2B5EF4-FFF2-40B4-BE49-F238E27FC236}">
                <a16:creationId xmlns:a16="http://schemas.microsoft.com/office/drawing/2014/main" id="{A3B87DE7-6A4B-4A0E-8622-C9BA93F0B364}"/>
              </a:ext>
            </a:extLst>
          </p:cNvPr>
          <p:cNvSpPr>
            <a:spLocks noGrp="1"/>
          </p:cNvSpPr>
          <p:nvPr>
            <p:ph type="body" idx="1"/>
          </p:nvPr>
        </p:nvSpPr>
        <p:spPr>
          <a:xfrm>
            <a:off x="777240" y="2225393"/>
            <a:ext cx="5110693" cy="782638"/>
          </a:xfrm>
        </p:spPr>
        <p:txBody>
          <a:bodyPr vert="horz" lIns="91440" tIns="45720" rIns="91440" bIns="45720" rtlCol="0">
            <a:normAutofit/>
          </a:bodyPr>
          <a:lstStyle>
            <a:lvl1pPr marL="0" indent="0">
              <a:buNone/>
              <a:defRPr lang="en-US" sz="2200"/>
            </a:lvl1pPr>
          </a:lstStyle>
          <a:p>
            <a:pPr marL="228600" lvl="0" indent="-228600"/>
            <a:r>
              <a:rPr lang="en-US"/>
              <a:t>Edit Master text styles</a:t>
            </a:r>
          </a:p>
        </p:txBody>
      </p:sp>
    </p:spTree>
    <p:extLst>
      <p:ext uri="{BB962C8B-B14F-4D97-AF65-F5344CB8AC3E}">
        <p14:creationId xmlns:p14="http://schemas.microsoft.com/office/powerpoint/2010/main" val="3472388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0" name="Content Placeholder 2">
            <a:extLst>
              <a:ext uri="{FF2B5EF4-FFF2-40B4-BE49-F238E27FC236}">
                <a16:creationId xmlns:a16="http://schemas.microsoft.com/office/drawing/2014/main" id="{83799919-7F2B-44B7-BF0B-B0CE733AC667}"/>
              </a:ext>
            </a:extLst>
          </p:cNvPr>
          <p:cNvSpPr>
            <a:spLocks noGrp="1"/>
          </p:cNvSpPr>
          <p:nvPr>
            <p:ph idx="1"/>
          </p:nvPr>
        </p:nvSpPr>
        <p:spPr>
          <a:xfrm>
            <a:off x="838200" y="2277755"/>
            <a:ext cx="10515600" cy="389920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112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5" name="Content Placeholder 2">
            <a:extLst>
              <a:ext uri="{FF2B5EF4-FFF2-40B4-BE49-F238E27FC236}">
                <a16:creationId xmlns:a16="http://schemas.microsoft.com/office/drawing/2014/main" id="{5460D6CB-9BA0-4BA9-9CF5-9D21E9F570CE}"/>
              </a:ext>
            </a:extLst>
          </p:cNvPr>
          <p:cNvSpPr>
            <a:spLocks noGrp="1"/>
          </p:cNvSpPr>
          <p:nvPr>
            <p:ph sz="half" idx="1"/>
          </p:nvPr>
        </p:nvSpPr>
        <p:spPr>
          <a:xfrm>
            <a:off x="838200" y="2277755"/>
            <a:ext cx="5181600" cy="3899207"/>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B0DDB5D-8949-4E45-A7CD-0402580BB05B}"/>
              </a:ext>
            </a:extLst>
          </p:cNvPr>
          <p:cNvSpPr>
            <a:spLocks noGrp="1"/>
          </p:cNvSpPr>
          <p:nvPr>
            <p:ph sz="half" idx="2"/>
          </p:nvPr>
        </p:nvSpPr>
        <p:spPr>
          <a:xfrm>
            <a:off x="6172200" y="2277755"/>
            <a:ext cx="5181600" cy="389920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0607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5" name="Text Placeholder 2">
            <a:extLst>
              <a:ext uri="{FF2B5EF4-FFF2-40B4-BE49-F238E27FC236}">
                <a16:creationId xmlns:a16="http://schemas.microsoft.com/office/drawing/2014/main" id="{82C817C4-D92F-4269-B22D-5C2E522418D8}"/>
              </a:ext>
            </a:extLst>
          </p:cNvPr>
          <p:cNvSpPr>
            <a:spLocks noGrp="1"/>
          </p:cNvSpPr>
          <p:nvPr>
            <p:ph type="body" idx="1"/>
          </p:nvPr>
        </p:nvSpPr>
        <p:spPr>
          <a:xfrm>
            <a:off x="839788" y="2068513"/>
            <a:ext cx="5157787" cy="4365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3">
            <a:extLst>
              <a:ext uri="{FF2B5EF4-FFF2-40B4-BE49-F238E27FC236}">
                <a16:creationId xmlns:a16="http://schemas.microsoft.com/office/drawing/2014/main" id="{C61514A7-2DEE-47E3-BCB4-FB81E9981DA7}"/>
              </a:ext>
            </a:extLst>
          </p:cNvPr>
          <p:cNvSpPr>
            <a:spLocks noGrp="1"/>
          </p:cNvSpPr>
          <p:nvPr>
            <p:ph sz="half" idx="2"/>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3455C9D3-0938-4236-8E64-BBF582FCD239}"/>
              </a:ext>
            </a:extLst>
          </p:cNvPr>
          <p:cNvSpPr>
            <a:spLocks noGrp="1"/>
          </p:cNvSpPr>
          <p:nvPr>
            <p:ph type="body" sz="quarter" idx="3"/>
          </p:nvPr>
        </p:nvSpPr>
        <p:spPr>
          <a:xfrm>
            <a:off x="6172200" y="2068511"/>
            <a:ext cx="5183188" cy="43656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7331E254-1410-4989-81DE-84B684ACC71F}"/>
              </a:ext>
            </a:extLst>
          </p:cNvPr>
          <p:cNvSpPr>
            <a:spLocks noGrp="1"/>
          </p:cNvSpPr>
          <p:nvPr>
            <p:ph sz="quarter" idx="4"/>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810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7" name="Title 1">
            <a:extLst>
              <a:ext uri="{FF2B5EF4-FFF2-40B4-BE49-F238E27FC236}">
                <a16:creationId xmlns:a16="http://schemas.microsoft.com/office/drawing/2014/main" id="{F68ABD79-6AF5-4911-BEC2-A492F3ECD83D}"/>
              </a:ext>
            </a:extLst>
          </p:cNvPr>
          <p:cNvSpPr>
            <a:spLocks noGrp="1"/>
          </p:cNvSpPr>
          <p:nvPr>
            <p:ph type="title"/>
          </p:nvPr>
        </p:nvSpPr>
        <p:spPr>
          <a:xfrm>
            <a:off x="839788" y="457200"/>
            <a:ext cx="3932237" cy="1345096"/>
          </a:xfrm>
        </p:spPr>
        <p:txBody>
          <a:bodyPr anchor="b"/>
          <a:lstStyle>
            <a:lvl1pPr>
              <a:defRPr sz="3200"/>
            </a:lvl1pPr>
          </a:lstStyle>
          <a:p>
            <a:r>
              <a:rPr lang="en-US"/>
              <a:t>Click to edit Master title style</a:t>
            </a:r>
          </a:p>
        </p:txBody>
      </p:sp>
      <p:sp>
        <p:nvSpPr>
          <p:cNvPr id="8" name="Text Placeholder 3">
            <a:extLst>
              <a:ext uri="{FF2B5EF4-FFF2-40B4-BE49-F238E27FC236}">
                <a16:creationId xmlns:a16="http://schemas.microsoft.com/office/drawing/2014/main" id="{6489A680-EBE7-45A3-B520-2C50F59C7932}"/>
              </a:ext>
            </a:extLst>
          </p:cNvPr>
          <p:cNvSpPr>
            <a:spLocks noGrp="1"/>
          </p:cNvSpPr>
          <p:nvPr>
            <p:ph type="body" sz="half" idx="2"/>
          </p:nvPr>
        </p:nvSpPr>
        <p:spPr>
          <a:xfrm>
            <a:off x="839788" y="2166148"/>
            <a:ext cx="3932237" cy="37028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Content Placeholder 2">
            <a:extLst>
              <a:ext uri="{FF2B5EF4-FFF2-40B4-BE49-F238E27FC236}">
                <a16:creationId xmlns:a16="http://schemas.microsoft.com/office/drawing/2014/main" id="{202EEB9F-D255-46E9-AFBB-FCC4D93BEFC3}"/>
              </a:ext>
            </a:extLst>
          </p:cNvPr>
          <p:cNvSpPr>
            <a:spLocks noGrp="1"/>
          </p:cNvSpPr>
          <p:nvPr>
            <p:ph idx="1"/>
          </p:nvPr>
        </p:nvSpPr>
        <p:spPr>
          <a:xfrm>
            <a:off x="5183188" y="457201"/>
            <a:ext cx="6172200" cy="540385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raphic 15">
            <a:extLst>
              <a:ext uri="{FF2B5EF4-FFF2-40B4-BE49-F238E27FC236}">
                <a16:creationId xmlns:a16="http://schemas.microsoft.com/office/drawing/2014/main" id="{4F729341-632E-4151-9863-D40D91A16F84}"/>
              </a:ext>
            </a:extLst>
          </p:cNvPr>
          <p:cNvSpPr/>
          <p:nvPr userDrawn="1"/>
        </p:nvSpPr>
        <p:spPr>
          <a:xfrm>
            <a:off x="-11174" y="1947672"/>
            <a:ext cx="493776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094843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44469CAF-CD13-4CCC-9569-14C8070AB355}"/>
              </a:ext>
            </a:extLst>
          </p:cNvPr>
          <p:cNvSpPr>
            <a:spLocks noGrp="1"/>
          </p:cNvSpPr>
          <p:nvPr>
            <p:ph type="title"/>
          </p:nvPr>
        </p:nvSpPr>
        <p:spPr>
          <a:xfrm>
            <a:off x="839788" y="457200"/>
            <a:ext cx="3932237" cy="1380744"/>
          </a:xfrm>
        </p:spPr>
        <p:txBody>
          <a:bodyPr anchor="b"/>
          <a:lstStyle>
            <a:lvl1pPr>
              <a:defRPr sz="3200"/>
            </a:lvl1pPr>
          </a:lstStyle>
          <a:p>
            <a:r>
              <a:rPr lang="en-US"/>
              <a:t>Click to edit Master title style</a:t>
            </a:r>
            <a:endParaRPr lang="en-US" dirty="0"/>
          </a:p>
        </p:txBody>
      </p:sp>
      <p:sp>
        <p:nvSpPr>
          <p:cNvPr id="10" name="Text Placeholder 3">
            <a:extLst>
              <a:ext uri="{FF2B5EF4-FFF2-40B4-BE49-F238E27FC236}">
                <a16:creationId xmlns:a16="http://schemas.microsoft.com/office/drawing/2014/main" id="{36D4C583-322D-4347-807F-F6D6AF8852A4}"/>
              </a:ext>
            </a:extLst>
          </p:cNvPr>
          <p:cNvSpPr>
            <a:spLocks noGrp="1"/>
          </p:cNvSpPr>
          <p:nvPr>
            <p:ph type="body" sz="half" idx="2"/>
          </p:nvPr>
        </p:nvSpPr>
        <p:spPr>
          <a:xfrm>
            <a:off x="839788" y="2130500"/>
            <a:ext cx="3932237" cy="37384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Picture Placeholder 12">
            <a:extLst>
              <a:ext uri="{FF2B5EF4-FFF2-40B4-BE49-F238E27FC236}">
                <a16:creationId xmlns:a16="http://schemas.microsoft.com/office/drawing/2014/main" id="{F138DBAD-2265-4E62-AB5B-F66A60D53F27}"/>
              </a:ext>
            </a:extLst>
          </p:cNvPr>
          <p:cNvSpPr>
            <a:spLocks noGrp="1"/>
          </p:cNvSpPr>
          <p:nvPr>
            <p:ph type="pic" idx="1"/>
          </p:nvPr>
        </p:nvSpPr>
        <p:spPr>
          <a:xfrm>
            <a:off x="5519738" y="0"/>
            <a:ext cx="6103620" cy="6857999"/>
          </a:xfrm>
          <a:custGeom>
            <a:avLst/>
            <a:gdLst>
              <a:gd name="connsiteX0" fmla="*/ 3914141 w 6103620"/>
              <a:gd name="connsiteY0" fmla="*/ 914400 h 6857999"/>
              <a:gd name="connsiteX1" fmla="*/ 6103620 w 6103620"/>
              <a:gd name="connsiteY1" fmla="*/ 914400 h 6857999"/>
              <a:gd name="connsiteX2" fmla="*/ 6103620 w 6103620"/>
              <a:gd name="connsiteY2" fmla="*/ 914404 h 6857999"/>
              <a:gd name="connsiteX3" fmla="*/ 4339591 w 6103620"/>
              <a:gd name="connsiteY3" fmla="*/ 6857999 h 6857999"/>
              <a:gd name="connsiteX4" fmla="*/ 2150113 w 6103620"/>
              <a:gd name="connsiteY4" fmla="*/ 6857999 h 6857999"/>
              <a:gd name="connsiteX5" fmla="*/ 1769111 w 6103620"/>
              <a:gd name="connsiteY5" fmla="*/ 0 h 6857999"/>
              <a:gd name="connsiteX6" fmla="*/ 3958591 w 6103620"/>
              <a:gd name="connsiteY6" fmla="*/ 0 h 6857999"/>
              <a:gd name="connsiteX7" fmla="*/ 2189480 w 6103620"/>
              <a:gd name="connsiteY7" fmla="*/ 5943601 h 6857999"/>
              <a:gd name="connsiteX8" fmla="*/ 0 w 6103620"/>
              <a:gd name="connsiteY8" fmla="*/ 594360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3620" h="6857999">
                <a:moveTo>
                  <a:pt x="3914141" y="914400"/>
                </a:moveTo>
                <a:lnTo>
                  <a:pt x="6103620" y="914400"/>
                </a:lnTo>
                <a:lnTo>
                  <a:pt x="6103620" y="914404"/>
                </a:lnTo>
                <a:lnTo>
                  <a:pt x="4339591" y="6857999"/>
                </a:lnTo>
                <a:lnTo>
                  <a:pt x="2150113" y="6857999"/>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676681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1" name="Title 1">
            <a:extLst>
              <a:ext uri="{FF2B5EF4-FFF2-40B4-BE49-F238E27FC236}">
                <a16:creationId xmlns:a16="http://schemas.microsoft.com/office/drawing/2014/main" id="{AD7B9076-7693-4C5F-8305-D5529FF8077A}"/>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EMPTY SLIDE</a:t>
            </a:r>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418320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226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61FE90B3-361E-4150-BE53-368ADEA27D72}"/>
              </a:ext>
            </a:extLst>
          </p:cNvPr>
          <p:cNvSpPr>
            <a:spLocks noGrp="1"/>
          </p:cNvSpPr>
          <p:nvPr>
            <p:ph type="pic" sz="quarter" idx="14"/>
          </p:nvPr>
        </p:nvSpPr>
        <p:spPr>
          <a:xfrm>
            <a:off x="-1" y="130966"/>
            <a:ext cx="12192000" cy="6602574"/>
          </a:xfrm>
          <a:custGeom>
            <a:avLst/>
            <a:gdLst>
              <a:gd name="connsiteX0" fmla="*/ 5864259 w 12192000"/>
              <a:gd name="connsiteY0" fmla="*/ 2895444 h 6602574"/>
              <a:gd name="connsiteX1" fmla="*/ 5864259 w 12192000"/>
              <a:gd name="connsiteY1" fmla="*/ 5383374 h 6602574"/>
              <a:gd name="connsiteX2" fmla="*/ 0 w 12192000"/>
              <a:gd name="connsiteY2" fmla="*/ 6602574 h 6602574"/>
              <a:gd name="connsiteX3" fmla="*/ 0 w 12192000"/>
              <a:gd name="connsiteY3" fmla="*/ 4114644 h 6602574"/>
              <a:gd name="connsiteX4" fmla="*/ 12192000 w 12192000"/>
              <a:gd name="connsiteY4" fmla="*/ 2726690 h 6602574"/>
              <a:gd name="connsiteX5" fmla="*/ 12192000 w 12192000"/>
              <a:gd name="connsiteY5" fmla="*/ 5214620 h 6602574"/>
              <a:gd name="connsiteX6" fmla="*/ 6104805 w 12192000"/>
              <a:gd name="connsiteY6" fmla="*/ 6470494 h 6602574"/>
              <a:gd name="connsiteX7" fmla="*/ 6104805 w 12192000"/>
              <a:gd name="connsiteY7" fmla="*/ 3982564 h 6602574"/>
              <a:gd name="connsiteX8" fmla="*/ 12192000 w 12192000"/>
              <a:gd name="connsiteY8" fmla="*/ 0 h 6602574"/>
              <a:gd name="connsiteX9" fmla="*/ 12192000 w 12192000"/>
              <a:gd name="connsiteY9" fmla="*/ 2487923 h 6602574"/>
              <a:gd name="connsiteX10" fmla="*/ 6104805 w 12192000"/>
              <a:gd name="connsiteY10" fmla="*/ 3742534 h 6602574"/>
              <a:gd name="connsiteX11" fmla="*/ 6104805 w 12192000"/>
              <a:gd name="connsiteY11" fmla="*/ 1255874 h 660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602574">
                <a:moveTo>
                  <a:pt x="5864259" y="2895444"/>
                </a:moveTo>
                <a:lnTo>
                  <a:pt x="5864259" y="5383374"/>
                </a:lnTo>
                <a:lnTo>
                  <a:pt x="0" y="6602574"/>
                </a:lnTo>
                <a:lnTo>
                  <a:pt x="0" y="4114644"/>
                </a:lnTo>
                <a:close/>
                <a:moveTo>
                  <a:pt x="12192000" y="2726690"/>
                </a:moveTo>
                <a:lnTo>
                  <a:pt x="12192000" y="5214620"/>
                </a:lnTo>
                <a:lnTo>
                  <a:pt x="6104805" y="6470494"/>
                </a:lnTo>
                <a:lnTo>
                  <a:pt x="6104805" y="3982564"/>
                </a:lnTo>
                <a:close/>
                <a:moveTo>
                  <a:pt x="12192000" y="0"/>
                </a:moveTo>
                <a:lnTo>
                  <a:pt x="12192000" y="2487923"/>
                </a:lnTo>
                <a:lnTo>
                  <a:pt x="6104805" y="3742534"/>
                </a:lnTo>
                <a:lnTo>
                  <a:pt x="6104805" y="1255874"/>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1" name="Text Placeholder 17">
            <a:extLst>
              <a:ext uri="{FF2B5EF4-FFF2-40B4-BE49-F238E27FC236}">
                <a16:creationId xmlns:a16="http://schemas.microsoft.com/office/drawing/2014/main" id="{18AF4189-33DF-9B46-9624-C722FCE07DB4}"/>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nual">
    <p:bg>
      <p:bgPr>
        <a:solidFill>
          <a:schemeClr val="accent6"/>
        </a:solidFill>
        <a:effectLst/>
      </p:bgPr>
    </p:bg>
    <p:spTree>
      <p:nvGrpSpPr>
        <p:cNvPr id="1" name=""/>
        <p:cNvGrpSpPr/>
        <p:nvPr/>
      </p:nvGrpSpPr>
      <p:grpSpPr>
        <a:xfrm>
          <a:off x="0" y="0"/>
          <a:ext cx="0" cy="0"/>
          <a:chOff x="0" y="0"/>
          <a:chExt cx="0" cy="0"/>
        </a:xfrm>
      </p:grpSpPr>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1</a:t>
            </a:r>
            <a:endParaRPr lang="ru-RU" dirty="0"/>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p:nvPr>
        </p:nvSpPr>
        <p:spPr>
          <a:xfrm>
            <a:off x="1442535" y="1998209"/>
            <a:ext cx="3103110"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2</a:t>
            </a:r>
            <a:endParaRPr lang="ru-RU" dirty="0"/>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p:nvPr>
        </p:nvSpPr>
        <p:spPr>
          <a:xfrm>
            <a:off x="5477939" y="1998209"/>
            <a:ext cx="2243918"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91988"/>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3</a:t>
            </a:r>
            <a:endParaRPr lang="ru-RU" dirty="0"/>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p:nvPr>
        </p:nvSpPr>
        <p:spPr>
          <a:xfrm>
            <a:off x="8564052" y="2015988"/>
            <a:ext cx="2959116"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p:nvPr>
        </p:nvSpPr>
        <p:spPr>
          <a:xfrm>
            <a:off x="1020059"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a:t>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p:nvPr>
        </p:nvSpPr>
        <p:spPr>
          <a:xfrm>
            <a:off x="2718684"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a:t>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p:nvPr>
        </p:nvSpPr>
        <p:spPr>
          <a:xfrm>
            <a:off x="4794793" y="2927531"/>
            <a:ext cx="2599197" cy="800100"/>
          </a:xfrm>
        </p:spPr>
        <p:txBody>
          <a:bodyPr>
            <a:normAutofit/>
          </a:bodyPr>
          <a:lstStyle>
            <a:lvl1pPr marL="0" indent="0">
              <a:buNone/>
              <a:defRPr sz="1400" b="0">
                <a:solidFill>
                  <a:schemeClr val="bg1">
                    <a:lumMod val="75000"/>
                  </a:schemeClr>
                </a:solidFill>
                <a:latin typeface="+mn-lt"/>
              </a:defRPr>
            </a:lvl1pPr>
          </a:lstStyle>
          <a:p>
            <a:pPr lvl="0"/>
            <a:r>
              <a:rPr lang="en-US"/>
              <a:t>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p:nvPr>
        </p:nvSpPr>
        <p:spPr>
          <a:xfrm>
            <a:off x="7876955" y="2925988"/>
            <a:ext cx="3726423" cy="800100"/>
          </a:xfrm>
        </p:spPr>
        <p:txBody>
          <a:bodyPr>
            <a:normAutofit/>
          </a:bodyPr>
          <a:lstStyle>
            <a:lvl1pPr marL="0" indent="0">
              <a:buNone/>
              <a:defRPr sz="1400" b="0">
                <a:solidFill>
                  <a:schemeClr val="bg1">
                    <a:lumMod val="75000"/>
                  </a:schemeClr>
                </a:solidFill>
                <a:latin typeface="+mn-lt"/>
              </a:defRPr>
            </a:lvl1pPr>
          </a:lstStyle>
          <a:p>
            <a:pPr lvl="0"/>
            <a:r>
              <a:rPr lang="en-US"/>
              <a:t>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p:nvPr>
        </p:nvSpPr>
        <p:spPr>
          <a:xfrm>
            <a:off x="1284133" y="5751926"/>
            <a:ext cx="9623735" cy="470478"/>
          </a:xfrm>
        </p:spPr>
        <p:txBody>
          <a:bodyPr>
            <a:normAutofit/>
          </a:bodyPr>
          <a:lstStyle>
            <a:lvl1pPr marL="0" indent="0" algn="ctr">
              <a:buNone/>
              <a:defRPr sz="1600" b="0">
                <a:solidFill>
                  <a:schemeClr val="tx2"/>
                </a:solidFill>
                <a:latin typeface="+mn-lt"/>
              </a:defRPr>
            </a:lvl1pPr>
          </a:lstStyle>
          <a:p>
            <a:pPr lvl="0"/>
            <a:r>
              <a:rPr lang="en-US"/>
              <a:t>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p:nvPr>
        </p:nvSpPr>
        <p:spPr>
          <a:xfrm>
            <a:off x="4794791" y="4893792"/>
            <a:ext cx="2599199" cy="615026"/>
          </a:xfrm>
        </p:spPr>
        <p:txBody>
          <a:bodyPr>
            <a:normAutofit/>
          </a:bodyPr>
          <a:lstStyle>
            <a:lvl1pPr marL="0" indent="0">
              <a:buNone/>
              <a:defRPr sz="1600" b="0">
                <a:solidFill>
                  <a:schemeClr val="bg2"/>
                </a:solidFill>
                <a:latin typeface="+mn-lt"/>
              </a:defRPr>
            </a:lvl1pPr>
          </a:lstStyle>
          <a:p>
            <a:pPr lvl="0"/>
            <a:r>
              <a:rPr lang="en-US"/>
              <a:t>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p:nvPr>
        </p:nvSpPr>
        <p:spPr>
          <a:xfrm>
            <a:off x="7890713" y="4893792"/>
            <a:ext cx="3712665" cy="615026"/>
          </a:xfrm>
        </p:spPr>
        <p:txBody>
          <a:bodyPr>
            <a:normAutofit/>
          </a:bodyPr>
          <a:lstStyle>
            <a:lvl1pPr marL="0" indent="0">
              <a:buNone/>
              <a:defRPr sz="1600" b="0">
                <a:solidFill>
                  <a:schemeClr val="bg2"/>
                </a:solidFill>
                <a:latin typeface="+mn-lt"/>
              </a:defRPr>
            </a:lvl1pPr>
          </a:lstStyle>
          <a:p>
            <a:pPr lvl="0"/>
            <a:r>
              <a:rPr lang="en-US"/>
              <a:t>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800404"/>
            <a:ext cx="3273552" cy="1618488"/>
          </a:xfrm>
        </p:spPr>
        <p:txBody>
          <a:bodyPr anchor="ctr" anchorCtr="0">
            <a:no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3864572"/>
            <a:ext cx="2599199" cy="896112"/>
          </a:xfrm>
        </p:spPr>
        <p:txBody>
          <a:bodyPr anchor="ctr" anchorCtr="0">
            <a:no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3864572"/>
            <a:ext cx="2599200" cy="896400"/>
          </a:xfrm>
        </p:spPr>
        <p:txBody>
          <a:bodyPr anchor="ctr" anchorCtr="0">
            <a:norm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22" name="Title 1">
            <a:extLst>
              <a:ext uri="{FF2B5EF4-FFF2-40B4-BE49-F238E27FC236}">
                <a16:creationId xmlns:a16="http://schemas.microsoft.com/office/drawing/2014/main" id="{BB58C539-3FDE-4755-BEB4-C953AA292673}"/>
              </a:ext>
            </a:extLst>
          </p:cNvPr>
          <p:cNvSpPr>
            <a:spLocks noGrp="1"/>
          </p:cNvSpPr>
          <p:nvPr>
            <p:ph type="title" hasCustomPrompt="1"/>
          </p:nvPr>
        </p:nvSpPr>
        <p:spPr>
          <a:xfrm>
            <a:off x="774032" y="741320"/>
            <a:ext cx="10506743" cy="782638"/>
          </a:xfrm>
        </p:spPr>
        <p:txBody>
          <a:bodyPr>
            <a:normAutofit/>
          </a:bodyPr>
          <a:lstStyle>
            <a:lvl1pPr algn="l">
              <a:defRPr sz="4000" b="1">
                <a:solidFill>
                  <a:schemeClr val="bg1"/>
                </a:solidFill>
              </a:defRPr>
            </a:lvl1pPr>
          </a:lstStyle>
          <a:p>
            <a:r>
              <a:rPr lang="en-US" dirty="0"/>
              <a:t>HOW TO USE THIS TEMPALTE</a:t>
            </a:r>
            <a:endParaRPr lang="ru-RU" dirty="0"/>
          </a:p>
        </p:txBody>
      </p:sp>
      <p:sp>
        <p:nvSpPr>
          <p:cNvPr id="23" name="Graphic 15">
            <a:extLst>
              <a:ext uri="{FF2B5EF4-FFF2-40B4-BE49-F238E27FC236}">
                <a16:creationId xmlns:a16="http://schemas.microsoft.com/office/drawing/2014/main" id="{8EDA54DA-ED01-4416-96BF-C8968F4684B4}"/>
              </a:ext>
            </a:extLst>
          </p:cNvPr>
          <p:cNvSpPr/>
          <p:nvPr userDrawn="1"/>
        </p:nvSpPr>
        <p:spPr>
          <a:xfrm>
            <a:off x="-11173" y="1610268"/>
            <a:ext cx="9252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11389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D8367A5-C050-47FB-A1BD-54CD13DE3A0F}"/>
              </a:ext>
            </a:extLst>
          </p:cNvPr>
          <p:cNvSpPr>
            <a:spLocks noGrp="1"/>
          </p:cNvSpPr>
          <p:nvPr>
            <p:ph type="pic" sz="quarter" idx="16"/>
          </p:nvPr>
        </p:nvSpPr>
        <p:spPr>
          <a:xfrm>
            <a:off x="5519738" y="0"/>
            <a:ext cx="6103621" cy="6858000"/>
          </a:xfrm>
          <a:custGeom>
            <a:avLst/>
            <a:gdLst>
              <a:gd name="connsiteX0" fmla="*/ 3914141 w 6103621"/>
              <a:gd name="connsiteY0" fmla="*/ 914400 h 6858000"/>
              <a:gd name="connsiteX1" fmla="*/ 6103621 w 6103621"/>
              <a:gd name="connsiteY1" fmla="*/ 914400 h 6858000"/>
              <a:gd name="connsiteX2" fmla="*/ 4339591 w 6103621"/>
              <a:gd name="connsiteY2" fmla="*/ 6858000 h 6858000"/>
              <a:gd name="connsiteX3" fmla="*/ 2150112 w 6103621"/>
              <a:gd name="connsiteY3" fmla="*/ 6858000 h 6858000"/>
              <a:gd name="connsiteX4" fmla="*/ 1769111 w 6103621"/>
              <a:gd name="connsiteY4" fmla="*/ 0 h 6858000"/>
              <a:gd name="connsiteX5" fmla="*/ 3958591 w 6103621"/>
              <a:gd name="connsiteY5" fmla="*/ 0 h 6858000"/>
              <a:gd name="connsiteX6" fmla="*/ 2189480 w 6103621"/>
              <a:gd name="connsiteY6" fmla="*/ 5943601 h 6858000"/>
              <a:gd name="connsiteX7" fmla="*/ 0 w 6103621"/>
              <a:gd name="connsiteY7" fmla="*/ 59436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621" h="6858000">
                <a:moveTo>
                  <a:pt x="3914141" y="914400"/>
                </a:moveTo>
                <a:lnTo>
                  <a:pt x="6103621" y="914400"/>
                </a:lnTo>
                <a:lnTo>
                  <a:pt x="4339591" y="6858000"/>
                </a:lnTo>
                <a:lnTo>
                  <a:pt x="2150112" y="6858000"/>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p:nvPr>
        </p:nvSpPr>
        <p:spPr>
          <a:xfrm>
            <a:off x="774032" y="3074529"/>
            <a:ext cx="4421856"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a:t>Edit Master text styles</a:t>
            </a:r>
          </a:p>
        </p:txBody>
      </p:sp>
      <p:sp>
        <p:nvSpPr>
          <p:cNvPr id="21" name="Title 1">
            <a:extLst>
              <a:ext uri="{FF2B5EF4-FFF2-40B4-BE49-F238E27FC236}">
                <a16:creationId xmlns:a16="http://schemas.microsoft.com/office/drawing/2014/main" id="{33528AEE-54AB-4366-9576-BBA1CE5F3A54}"/>
              </a:ext>
            </a:extLst>
          </p:cNvPr>
          <p:cNvSpPr>
            <a:spLocks noGrp="1"/>
          </p:cNvSpPr>
          <p:nvPr>
            <p:ph type="title" hasCustomPrompt="1"/>
          </p:nvPr>
        </p:nvSpPr>
        <p:spPr>
          <a:xfrm>
            <a:off x="774032" y="1032746"/>
            <a:ext cx="5056083" cy="782638"/>
          </a:xfrm>
        </p:spPr>
        <p:txBody>
          <a:bodyPr>
            <a:normAutofit/>
          </a:bodyPr>
          <a:lstStyle>
            <a:lvl1pPr algn="l">
              <a:defRPr sz="4000" b="1">
                <a:solidFill>
                  <a:schemeClr val="bg1"/>
                </a:solidFill>
              </a:defRPr>
            </a:lvl1pPr>
          </a:lstStyle>
          <a:p>
            <a:r>
              <a:rPr lang="en-US" dirty="0"/>
              <a:t>TEXT LAYOUT 1</a:t>
            </a:r>
            <a:endParaRPr lang="ru-RU" dirty="0"/>
          </a:p>
        </p:txBody>
      </p:sp>
      <p:sp>
        <p:nvSpPr>
          <p:cNvPr id="22" name="Text Placeholder 17">
            <a:extLst>
              <a:ext uri="{FF2B5EF4-FFF2-40B4-BE49-F238E27FC236}">
                <a16:creationId xmlns:a16="http://schemas.microsoft.com/office/drawing/2014/main" id="{A1867536-E941-4FED-8B68-2609143C2A78}"/>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B2044CCF-605D-4D6E-A41D-D6AED53B2233}"/>
              </a:ext>
            </a:extLst>
          </p:cNvPr>
          <p:cNvSpPr>
            <a:spLocks noGrp="1"/>
          </p:cNvSpPr>
          <p:nvPr>
            <p:ph type="pic" sz="quarter" idx="16"/>
          </p:nvPr>
        </p:nvSpPr>
        <p:spPr>
          <a:xfrm>
            <a:off x="0" y="404811"/>
            <a:ext cx="6108872" cy="5485128"/>
          </a:xfrm>
          <a:custGeom>
            <a:avLst/>
            <a:gdLst>
              <a:gd name="connsiteX0" fmla="*/ 0 w 6108872"/>
              <a:gd name="connsiteY0" fmla="*/ 2203471 h 5485128"/>
              <a:gd name="connsiteX1" fmla="*/ 6108872 w 6108872"/>
              <a:gd name="connsiteY1" fmla="*/ 3505695 h 5485128"/>
              <a:gd name="connsiteX2" fmla="*/ 6108872 w 6108872"/>
              <a:gd name="connsiteY2" fmla="*/ 5485128 h 5485128"/>
              <a:gd name="connsiteX3" fmla="*/ 0 w 6108872"/>
              <a:gd name="connsiteY3" fmla="*/ 4182903 h 5485128"/>
              <a:gd name="connsiteX4" fmla="*/ 0 w 6108872"/>
              <a:gd name="connsiteY4" fmla="*/ 0 h 5485128"/>
              <a:gd name="connsiteX5" fmla="*/ 6108872 w 6108872"/>
              <a:gd name="connsiteY5" fmla="*/ 1302225 h 5485128"/>
              <a:gd name="connsiteX6" fmla="*/ 6108872 w 6108872"/>
              <a:gd name="connsiteY6" fmla="*/ 3281657 h 5485128"/>
              <a:gd name="connsiteX7" fmla="*/ 0 w 6108872"/>
              <a:gd name="connsiteY7" fmla="*/ 1979432 h 548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8872" h="5485128">
                <a:moveTo>
                  <a:pt x="0" y="2203471"/>
                </a:moveTo>
                <a:lnTo>
                  <a:pt x="6108872" y="3505695"/>
                </a:lnTo>
                <a:lnTo>
                  <a:pt x="6108872" y="5485128"/>
                </a:lnTo>
                <a:lnTo>
                  <a:pt x="0" y="4182903"/>
                </a:lnTo>
                <a:close/>
                <a:moveTo>
                  <a:pt x="0" y="0"/>
                </a:moveTo>
                <a:lnTo>
                  <a:pt x="6108872" y="1302225"/>
                </a:lnTo>
                <a:lnTo>
                  <a:pt x="6108872" y="3281657"/>
                </a:lnTo>
                <a:lnTo>
                  <a:pt x="0" y="1979432"/>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6" name="Text Placeholder 14">
            <a:extLst>
              <a:ext uri="{FF2B5EF4-FFF2-40B4-BE49-F238E27FC236}">
                <a16:creationId xmlns:a16="http://schemas.microsoft.com/office/drawing/2014/main" id="{E7F180F3-53B1-4A31-82A4-E6F9B5D8D8A3}"/>
              </a:ext>
            </a:extLst>
          </p:cNvPr>
          <p:cNvSpPr>
            <a:spLocks noGrp="1"/>
          </p:cNvSpPr>
          <p:nvPr>
            <p:ph type="body" sz="quarter" idx="15"/>
          </p:nvPr>
        </p:nvSpPr>
        <p:spPr>
          <a:xfrm>
            <a:off x="6881205" y="3090572"/>
            <a:ext cx="4421857"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a:t>Edit Master text styles</a:t>
            </a:r>
          </a:p>
        </p:txBody>
      </p:sp>
      <p:sp>
        <p:nvSpPr>
          <p:cNvPr id="17" name="Title 1">
            <a:extLst>
              <a:ext uri="{FF2B5EF4-FFF2-40B4-BE49-F238E27FC236}">
                <a16:creationId xmlns:a16="http://schemas.microsoft.com/office/drawing/2014/main" id="{BD523330-9E96-4C6E-B5A4-6B543D365FA1}"/>
              </a:ext>
            </a:extLst>
          </p:cNvPr>
          <p:cNvSpPr>
            <a:spLocks noGrp="1"/>
          </p:cNvSpPr>
          <p:nvPr>
            <p:ph type="title" hasCustomPrompt="1"/>
          </p:nvPr>
        </p:nvSpPr>
        <p:spPr>
          <a:xfrm>
            <a:off x="6881206" y="1046140"/>
            <a:ext cx="5056083" cy="782638"/>
          </a:xfrm>
        </p:spPr>
        <p:txBody>
          <a:bodyPr>
            <a:normAutofit/>
          </a:bodyPr>
          <a:lstStyle>
            <a:lvl1pPr algn="l">
              <a:defRPr sz="4000" b="1">
                <a:solidFill>
                  <a:schemeClr val="bg1"/>
                </a:solidFill>
              </a:defRPr>
            </a:lvl1pPr>
          </a:lstStyle>
          <a:p>
            <a:r>
              <a:rPr lang="en-US" dirty="0"/>
              <a:t>TEXT LAYOUT 2</a:t>
            </a:r>
            <a:endParaRPr lang="ru-RU" dirty="0"/>
          </a:p>
        </p:txBody>
      </p:sp>
      <p:sp>
        <p:nvSpPr>
          <p:cNvPr id="18" name="Text Placeholder 17">
            <a:extLst>
              <a:ext uri="{FF2B5EF4-FFF2-40B4-BE49-F238E27FC236}">
                <a16:creationId xmlns:a16="http://schemas.microsoft.com/office/drawing/2014/main" id="{1A08F6B3-0ADA-4ECF-8D25-7DFE4A36411B}"/>
              </a:ext>
            </a:extLst>
          </p:cNvPr>
          <p:cNvSpPr>
            <a:spLocks noGrp="1"/>
          </p:cNvSpPr>
          <p:nvPr>
            <p:ph type="body" sz="quarter" idx="13" hasCustomPrompt="1"/>
          </p:nvPr>
        </p:nvSpPr>
        <p:spPr>
          <a:xfrm>
            <a:off x="6881206" y="2241515"/>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9" name="Graphic 15">
            <a:extLst>
              <a:ext uri="{FF2B5EF4-FFF2-40B4-BE49-F238E27FC236}">
                <a16:creationId xmlns:a16="http://schemas.microsoft.com/office/drawing/2014/main" id="{5CCECBFE-3C2B-4492-BCDA-1EFEB5E3E092}"/>
              </a:ext>
            </a:extLst>
          </p:cNvPr>
          <p:cNvSpPr/>
          <p:nvPr userDrawn="1"/>
        </p:nvSpPr>
        <p:spPr>
          <a:xfrm flipH="1">
            <a:off x="6980920" y="1947672"/>
            <a:ext cx="5220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0" name="Graphic 4">
            <a:extLst>
              <a:ext uri="{FF2B5EF4-FFF2-40B4-BE49-F238E27FC236}">
                <a16:creationId xmlns:a16="http://schemas.microsoft.com/office/drawing/2014/main" id="{3441B044-38F8-49ED-845B-5D926C811447}"/>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774031"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 title</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0"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p:nvPr>
        </p:nvSpPr>
        <p:spPr>
          <a:xfrm>
            <a:off x="774032"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p:nvPr>
        </p:nvSpPr>
        <p:spPr>
          <a:xfrm>
            <a:off x="6627121"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Edit Master text styles</a:t>
            </a:r>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COMPARISON</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2221992"/>
            <a:ext cx="10218713" cy="665713"/>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8" name="Graphic 15">
            <a:extLst>
              <a:ext uri="{FF2B5EF4-FFF2-40B4-BE49-F238E27FC236}">
                <a16:creationId xmlns:a16="http://schemas.microsoft.com/office/drawing/2014/main" id="{5E78F6F2-1702-E74A-86B2-0C42A30F3378}"/>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12700" y="-12700"/>
            <a:ext cx="12217400" cy="6883400"/>
            <a:chOff x="-12700" y="-12700"/>
            <a:chExt cx="12217400" cy="68834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542021"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8" name="Chart Placeholder 18">
            <a:extLst>
              <a:ext uri="{FF2B5EF4-FFF2-40B4-BE49-F238E27FC236}">
                <a16:creationId xmlns:a16="http://schemas.microsoft.com/office/drawing/2014/main" id="{68B512F2-EA3E-483F-B5D4-29DFD6C37B36}"/>
              </a:ext>
            </a:extLst>
          </p:cNvPr>
          <p:cNvSpPr>
            <a:spLocks noGrp="1"/>
          </p:cNvSpPr>
          <p:nvPr>
            <p:ph type="chart" sz="quarter" idx="32"/>
          </p:nvPr>
        </p:nvSpPr>
        <p:spPr>
          <a:xfrm>
            <a:off x="6096001" y="1246188"/>
            <a:ext cx="5170034" cy="436562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chart</a:t>
            </a:r>
            <a:endParaRPr lang="ru-RU" dirty="0"/>
          </a:p>
        </p:txBody>
      </p:sp>
      <p:sp>
        <p:nvSpPr>
          <p:cNvPr id="15" name="Title 1">
            <a:extLst>
              <a:ext uri="{FF2B5EF4-FFF2-40B4-BE49-F238E27FC236}">
                <a16:creationId xmlns:a16="http://schemas.microsoft.com/office/drawing/2014/main" id="{AD58E79F-20BB-644D-8C49-25B57E347DE6}"/>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CHART</a:t>
            </a:r>
            <a:br>
              <a:rPr lang="en-US" dirty="0"/>
            </a:br>
            <a:r>
              <a:rPr lang="en-US" dirty="0"/>
              <a:t>SLIDE</a:t>
            </a:r>
            <a:endParaRPr lang="ru-RU" dirty="0"/>
          </a:p>
        </p:txBody>
      </p:sp>
      <p:sp>
        <p:nvSpPr>
          <p:cNvPr id="23" name="Text Placeholder 17">
            <a:extLst>
              <a:ext uri="{FF2B5EF4-FFF2-40B4-BE49-F238E27FC236}">
                <a16:creationId xmlns:a16="http://schemas.microsoft.com/office/drawing/2014/main" id="{EF8E92E6-C1C9-854A-93EE-FD201AF050FC}"/>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4" name="Graphic 15">
            <a:extLst>
              <a:ext uri="{FF2B5EF4-FFF2-40B4-BE49-F238E27FC236}">
                <a16:creationId xmlns:a16="http://schemas.microsoft.com/office/drawing/2014/main" id="{C1F625F0-F98F-D244-9020-86C86C287112}"/>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98148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TABLE</a:t>
            </a:r>
            <a:br>
              <a:rPr lang="en-US" dirty="0"/>
            </a:br>
            <a:r>
              <a:rPr lang="en-US" dirty="0"/>
              <a:t>SLIDE</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2" name="Graphic 15">
            <a:extLst>
              <a:ext uri="{FF2B5EF4-FFF2-40B4-BE49-F238E27FC236}">
                <a16:creationId xmlns:a16="http://schemas.microsoft.com/office/drawing/2014/main" id="{C8EF6174-FF5D-41C2-BF6B-9D6ECB281A1D}"/>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8" name="Table Placeholder 17">
            <a:extLst>
              <a:ext uri="{FF2B5EF4-FFF2-40B4-BE49-F238E27FC236}">
                <a16:creationId xmlns:a16="http://schemas.microsoft.com/office/drawing/2014/main" id="{D45BCEDF-86BB-41E2-9F09-5D3014AD1C45}"/>
              </a:ext>
            </a:extLst>
          </p:cNvPr>
          <p:cNvSpPr>
            <a:spLocks noGrp="1"/>
          </p:cNvSpPr>
          <p:nvPr>
            <p:ph type="tbl" sz="quarter" idx="17"/>
          </p:nvPr>
        </p:nvSpPr>
        <p:spPr>
          <a:xfrm>
            <a:off x="4715791" y="1591499"/>
            <a:ext cx="6561138" cy="3761069"/>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table</a:t>
            </a:r>
            <a:endParaRPr lang="ru-RU" dirty="0"/>
          </a:p>
        </p:txBody>
      </p:sp>
    </p:spTree>
    <p:extLst>
      <p:ext uri="{BB962C8B-B14F-4D97-AF65-F5344CB8AC3E}">
        <p14:creationId xmlns:p14="http://schemas.microsoft.com/office/powerpoint/2010/main" val="251377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bg>
      <p:bgPr>
        <a:solidFill>
          <a:schemeClr val="accent6"/>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E694C388-14E9-4848-A715-72B7DC6AF548}"/>
              </a:ext>
            </a:extLst>
          </p:cNvPr>
          <p:cNvSpPr>
            <a:spLocks noGrp="1"/>
          </p:cNvSpPr>
          <p:nvPr>
            <p:ph type="pic" sz="quarter" idx="14"/>
          </p:nvPr>
        </p:nvSpPr>
        <p:spPr>
          <a:xfrm>
            <a:off x="12701" y="0"/>
            <a:ext cx="12161519" cy="6858000"/>
          </a:xfrm>
          <a:custGeom>
            <a:avLst/>
            <a:gdLst>
              <a:gd name="connsiteX0" fmla="*/ 12161519 w 12161519"/>
              <a:gd name="connsiteY0" fmla="*/ 638810 h 6858000"/>
              <a:gd name="connsiteX1" fmla="*/ 12161519 w 12161519"/>
              <a:gd name="connsiteY1" fmla="*/ 1922780 h 6858000"/>
              <a:gd name="connsiteX2" fmla="*/ 9531350 w 12161519"/>
              <a:gd name="connsiteY2" fmla="*/ 6858000 h 6858000"/>
              <a:gd name="connsiteX3" fmla="*/ 8846819 w 12161519"/>
              <a:gd name="connsiteY3" fmla="*/ 6858000 h 6858000"/>
              <a:gd name="connsiteX4" fmla="*/ 10704830 w 12161519"/>
              <a:gd name="connsiteY4" fmla="*/ 0 h 6858000"/>
              <a:gd name="connsiteX5" fmla="*/ 12161519 w 12161519"/>
              <a:gd name="connsiteY5" fmla="*/ 0 h 6858000"/>
              <a:gd name="connsiteX6" fmla="*/ 12161519 w 12161519"/>
              <a:gd name="connsiteY6" fmla="*/ 234950 h 6858000"/>
              <a:gd name="connsiteX7" fmla="*/ 8632190 w 12161519"/>
              <a:gd name="connsiteY7" fmla="*/ 6858000 h 6858000"/>
              <a:gd name="connsiteX8" fmla="*/ 7049770 w 12161519"/>
              <a:gd name="connsiteY8" fmla="*/ 6858000 h 6858000"/>
              <a:gd name="connsiteX9" fmla="*/ 5320030 w 12161519"/>
              <a:gd name="connsiteY9" fmla="*/ 0 h 6858000"/>
              <a:gd name="connsiteX10" fmla="*/ 10476230 w 12161519"/>
              <a:gd name="connsiteY10" fmla="*/ 0 h 6858000"/>
              <a:gd name="connsiteX11" fmla="*/ 6822440 w 12161519"/>
              <a:gd name="connsiteY11" fmla="*/ 6858000 h 6858000"/>
              <a:gd name="connsiteX12" fmla="*/ 1664970 w 12161519"/>
              <a:gd name="connsiteY12" fmla="*/ 6858000 h 6858000"/>
              <a:gd name="connsiteX13" fmla="*/ 3529330 w 12161519"/>
              <a:gd name="connsiteY13" fmla="*/ 0 h 6858000"/>
              <a:gd name="connsiteX14" fmla="*/ 5111750 w 12161519"/>
              <a:gd name="connsiteY14" fmla="*/ 0 h 6858000"/>
              <a:gd name="connsiteX15" fmla="*/ 1456690 w 12161519"/>
              <a:gd name="connsiteY15" fmla="*/ 6858000 h 6858000"/>
              <a:gd name="connsiteX16" fmla="*/ 0 w 12161519"/>
              <a:gd name="connsiteY16" fmla="*/ 6858000 h 6858000"/>
              <a:gd name="connsiteX17" fmla="*/ 0 w 12161519"/>
              <a:gd name="connsiteY17" fmla="*/ 6623050 h 6858000"/>
              <a:gd name="connsiteX18" fmla="*/ 2630170 w 12161519"/>
              <a:gd name="connsiteY18" fmla="*/ 0 h 6858000"/>
              <a:gd name="connsiteX19" fmla="*/ 3314700 w 12161519"/>
              <a:gd name="connsiteY19" fmla="*/ 0 h 6858000"/>
              <a:gd name="connsiteX20" fmla="*/ 0 w 12161519"/>
              <a:gd name="connsiteY20" fmla="*/ 6219190 h 6858000"/>
              <a:gd name="connsiteX21" fmla="*/ 0 w 12161519"/>
              <a:gd name="connsiteY21" fmla="*/ 49352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61519" h="6858000">
                <a:moveTo>
                  <a:pt x="12161519" y="638810"/>
                </a:moveTo>
                <a:lnTo>
                  <a:pt x="12161519" y="1922780"/>
                </a:lnTo>
                <a:lnTo>
                  <a:pt x="9531350" y="6858000"/>
                </a:lnTo>
                <a:lnTo>
                  <a:pt x="8846819" y="6858000"/>
                </a:lnTo>
                <a:close/>
                <a:moveTo>
                  <a:pt x="10704830" y="0"/>
                </a:moveTo>
                <a:lnTo>
                  <a:pt x="12161519" y="0"/>
                </a:lnTo>
                <a:lnTo>
                  <a:pt x="12161519" y="234950"/>
                </a:lnTo>
                <a:lnTo>
                  <a:pt x="8632190" y="6858000"/>
                </a:lnTo>
                <a:lnTo>
                  <a:pt x="7049770" y="6858000"/>
                </a:lnTo>
                <a:close/>
                <a:moveTo>
                  <a:pt x="5320030" y="0"/>
                </a:moveTo>
                <a:lnTo>
                  <a:pt x="10476230" y="0"/>
                </a:lnTo>
                <a:lnTo>
                  <a:pt x="6822440" y="6858000"/>
                </a:lnTo>
                <a:lnTo>
                  <a:pt x="1664970" y="6858000"/>
                </a:lnTo>
                <a:close/>
                <a:moveTo>
                  <a:pt x="3529330" y="0"/>
                </a:moveTo>
                <a:lnTo>
                  <a:pt x="5111750" y="0"/>
                </a:lnTo>
                <a:lnTo>
                  <a:pt x="1456690" y="6858000"/>
                </a:lnTo>
                <a:lnTo>
                  <a:pt x="0" y="6858000"/>
                </a:lnTo>
                <a:lnTo>
                  <a:pt x="0" y="6623050"/>
                </a:lnTo>
                <a:close/>
                <a:moveTo>
                  <a:pt x="2630170" y="0"/>
                </a:moveTo>
                <a:lnTo>
                  <a:pt x="3314700" y="0"/>
                </a:lnTo>
                <a:lnTo>
                  <a:pt x="0" y="6219190"/>
                </a:lnTo>
                <a:lnTo>
                  <a:pt x="0" y="493522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Title 1">
            <a:extLst>
              <a:ext uri="{FF2B5EF4-FFF2-40B4-BE49-F238E27FC236}">
                <a16:creationId xmlns:a16="http://schemas.microsoft.com/office/drawing/2014/main" id="{BFD7B55F-CFD3-4921-BB2A-B14EB4E36369}"/>
              </a:ext>
            </a:extLst>
          </p:cNvPr>
          <p:cNvSpPr>
            <a:spLocks noGrp="1"/>
          </p:cNvSpPr>
          <p:nvPr>
            <p:ph type="title" hasCustomPrompt="1"/>
          </p:nvPr>
        </p:nvSpPr>
        <p:spPr>
          <a:xfrm>
            <a:off x="774032" y="1033272"/>
            <a:ext cx="10514998" cy="782638"/>
          </a:xfrm>
        </p:spPr>
        <p:txBody>
          <a:bodyPr>
            <a:normAutofit/>
          </a:bodyPr>
          <a:lstStyle>
            <a:lvl1pPr algn="l">
              <a:defRPr sz="4000" b="1">
                <a:solidFill>
                  <a:schemeClr val="bg1"/>
                </a:solidFill>
              </a:defRPr>
            </a:lvl1pPr>
          </a:lstStyle>
          <a:p>
            <a:r>
              <a:rPr lang="en-US" dirty="0"/>
              <a:t>BIG IMAGE SLIDE</a:t>
            </a:r>
            <a:endParaRPr lang="ru-RU" dirty="0"/>
          </a:p>
        </p:txBody>
      </p:sp>
      <p:sp>
        <p:nvSpPr>
          <p:cNvPr id="21" name="Text Placeholder 17">
            <a:extLst>
              <a:ext uri="{FF2B5EF4-FFF2-40B4-BE49-F238E27FC236}">
                <a16:creationId xmlns:a16="http://schemas.microsoft.com/office/drawing/2014/main" id="{932204AA-73EE-4F85-898B-E747C5ACC051}"/>
              </a:ext>
            </a:extLst>
          </p:cNvPr>
          <p:cNvSpPr>
            <a:spLocks noGrp="1"/>
          </p:cNvSpPr>
          <p:nvPr>
            <p:ph type="body" sz="quarter" idx="13" hasCustomPrompt="1"/>
          </p:nvPr>
        </p:nvSpPr>
        <p:spPr>
          <a:xfrm>
            <a:off x="774032" y="1880794"/>
            <a:ext cx="10518598" cy="782639"/>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3" name="Graphic 4">
            <a:extLst>
              <a:ext uri="{FF2B5EF4-FFF2-40B4-BE49-F238E27FC236}">
                <a16:creationId xmlns:a16="http://schemas.microsoft.com/office/drawing/2014/main" id="{38541361-4795-490E-8165-B4A338F8231D}"/>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 name="TextBox 1">
            <a:extLst>
              <a:ext uri="{FF2B5EF4-FFF2-40B4-BE49-F238E27FC236}">
                <a16:creationId xmlns:a16="http://schemas.microsoft.com/office/drawing/2014/main" id="{B72E78DA-7F75-294B-AECF-F02F6C41615D}"/>
              </a:ext>
            </a:extLst>
          </p:cNvPr>
          <p:cNvSpPr txBox="1"/>
          <p:nvPr userDrawn="1"/>
        </p:nvSpPr>
        <p:spPr>
          <a:xfrm>
            <a:off x="327546" y="300250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F5D581-F5B0-4701-B187-0D4FAB44900C}"/>
              </a:ext>
            </a:extLst>
          </p:cNvPr>
          <p:cNvSpPr/>
          <p:nvPr userDrawn="1"/>
        </p:nvSpPr>
        <p:spPr>
          <a:xfrm>
            <a:off x="0" y="0"/>
            <a:ext cx="12192000" cy="6858000"/>
          </a:xfrm>
          <a:prstGeom prst="rect">
            <a:avLst/>
          </a:prstGeom>
          <a:solidFill>
            <a:schemeClr val="accent6"/>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ru-RU" dirty="0"/>
          </a:p>
        </p:txBody>
      </p:sp>
      <p:sp>
        <p:nvSpPr>
          <p:cNvPr id="11" name="Freeform: Shape 10">
            <a:extLst>
              <a:ext uri="{FF2B5EF4-FFF2-40B4-BE49-F238E27FC236}">
                <a16:creationId xmlns:a16="http://schemas.microsoft.com/office/drawing/2014/main" id="{0E5F41AB-E2B9-45DD-B1C7-9F4DBA4946B9}"/>
              </a:ext>
            </a:extLst>
          </p:cNvPr>
          <p:cNvSpPr/>
          <p:nvPr userDrawn="1"/>
        </p:nvSpPr>
        <p:spPr>
          <a:xfrm>
            <a:off x="2445759"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156579"/>
            <a:ext cx="10515600" cy="1325563"/>
          </a:xfrm>
        </p:spPr>
        <p:txBody>
          <a:bodyPr lIns="0" rIns="0"/>
          <a:lstStyle>
            <a:lvl1pPr algn="ctr">
              <a:defRPr>
                <a:solidFill>
                  <a:schemeClr val="bg1"/>
                </a:solidFill>
              </a:defRPr>
            </a:lvl1pPr>
          </a:lstStyle>
          <a:p>
            <a:r>
              <a:rPr lang="en-US" dirty="0"/>
              <a:t>VIDEO SLIDE</a:t>
            </a:r>
            <a:endParaRPr lang="ru-RU"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solidFill>
                  <a:schemeClr val="bg1">
                    <a:lumMod val="75000"/>
                  </a:schemeClr>
                </a:solidFill>
              </a:defRPr>
            </a:lvl1pPr>
          </a:lstStyle>
          <a:p>
            <a:r>
              <a:rPr lang="en-US"/>
              <a:t>Click icon to add media</a:t>
            </a:r>
            <a:endParaRPr lang="ru-RU" dirty="0"/>
          </a:p>
        </p:txBody>
      </p:sp>
      <p:sp>
        <p:nvSpPr>
          <p:cNvPr id="12" name="Graphic 4">
            <a:extLst>
              <a:ext uri="{FF2B5EF4-FFF2-40B4-BE49-F238E27FC236}">
                <a16:creationId xmlns:a16="http://schemas.microsoft.com/office/drawing/2014/main" id="{C7654E36-50FF-425E-B595-F3957610B5D8}"/>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10730162" y="6002372"/>
            <a:ext cx="549442" cy="365125"/>
          </a:xfrm>
          <a:prstGeom prst="rect">
            <a:avLst/>
          </a:prstGeom>
        </p:spPr>
        <p:txBody>
          <a:bodyPr vert="horz" lIns="91440" tIns="45720" rIns="91440" bIns="45720" rtlCol="0" anchor="ctr"/>
          <a:lstStyle>
            <a:lvl1pPr algn="r">
              <a:defRPr sz="1400">
                <a:solidFill>
                  <a:schemeClr val="tx2"/>
                </a:solidFill>
                <a:latin typeface="+mn-lt"/>
              </a:defRPr>
            </a:lvl1pPr>
          </a:lstStyle>
          <a:p>
            <a:fld id="{D495E168-DA5E-4888-8D8A-92B118324C14}" type="slidenum">
              <a:rPr lang="ru-RU" smtClean="0"/>
              <a:pPr/>
              <a:t>‹#›</a:t>
            </a:fld>
            <a:endParaRPr lang="ru-RU"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4724400" y="6002372"/>
            <a:ext cx="2743200" cy="365125"/>
          </a:xfrm>
          <a:prstGeom prst="rect">
            <a:avLst/>
          </a:prstGeom>
        </p:spPr>
        <p:txBody>
          <a:bodyPr vert="horz" lIns="91440" tIns="45720" rIns="91440" bIns="45720" rtlCol="0" anchor="ctr"/>
          <a:lstStyle>
            <a:lvl1pPr algn="ctr">
              <a:defRPr sz="1400">
                <a:solidFill>
                  <a:schemeClr val="bg2"/>
                </a:solidFill>
              </a:defRPr>
            </a:lvl1pPr>
          </a:lstStyle>
          <a:p>
            <a:r>
              <a:rPr lang="ru-RU" dirty="0"/>
              <a:t>MM.DD.20XX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002372"/>
            <a:ext cx="3398763" cy="365125"/>
          </a:xfrm>
          <a:prstGeom prst="rect">
            <a:avLst/>
          </a:prstGeom>
        </p:spPr>
        <p:txBody>
          <a:bodyPr vert="horz" lIns="91440" tIns="45720" rIns="91440" bIns="45720" rtlCol="0" anchor="ctr"/>
          <a:lstStyle>
            <a:lvl1pPr algn="l">
              <a:defRPr sz="1400">
                <a:solidFill>
                  <a:schemeClr val="bg2"/>
                </a:solidFill>
              </a:defRPr>
            </a:lvl1pPr>
          </a:lstStyle>
          <a:p>
            <a:r>
              <a:rPr lang="en-US" dirty="0"/>
              <a:t>ADD A FOOTER</a:t>
            </a:r>
            <a:endParaRPr lang="ru-RU"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1" r:id="rId5"/>
    <p:sldLayoutId id="2147483690" r:id="rId6"/>
    <p:sldLayoutId id="2147483691" r:id="rId7"/>
    <p:sldLayoutId id="2147483684" r:id="rId8"/>
    <p:sldLayoutId id="2147483685" r:id="rId9"/>
    <p:sldLayoutId id="2147483692" r:id="rId10"/>
    <p:sldLayoutId id="2147483693" r:id="rId11"/>
    <p:sldLayoutId id="2147483694" r:id="rId12"/>
    <p:sldLayoutId id="2147483697" r:id="rId13"/>
    <p:sldLayoutId id="2147483698" r:id="rId14"/>
    <p:sldLayoutId id="2147483699" r:id="rId15"/>
    <p:sldLayoutId id="2147483701" r:id="rId16"/>
    <p:sldLayoutId id="2147483700" r:id="rId17"/>
    <p:sldLayoutId id="2147483687" r:id="rId18"/>
    <p:sldLayoutId id="2147483696" r:id="rId19"/>
    <p:sldLayoutId id="2147483688" r:id="rId20"/>
  </p:sldLayoutIdLst>
  <p:hf hdr="0" dt="0"/>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wpi.joinhandshak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Building glass walls and sky">
            <a:extLst>
              <a:ext uri="{FF2B5EF4-FFF2-40B4-BE49-F238E27FC236}">
                <a16:creationId xmlns:a16="http://schemas.microsoft.com/office/drawing/2014/main" id="{873751CF-C490-45B5-B248-BF86A59ECF2E}"/>
              </a:ext>
            </a:extLst>
          </p:cNvPr>
          <p:cNvPicPr>
            <a:picLocks noGrp="1" noChangeAspect="1"/>
          </p:cNvPicPr>
          <p:nvPr>
            <p:ph type="pic" sz="quarter" idx="22"/>
          </p:nvPr>
        </p:nvPicPr>
        <p:blipFill rotWithShape="1">
          <a:blip r:embed="rId2"/>
          <a:srcRect l="-48" t="6766" r="19843" b="3091"/>
          <a:stretch/>
        </p:blipFill>
        <p:spPr>
          <a:xfrm>
            <a:off x="5669279" y="0"/>
            <a:ext cx="6519545" cy="6858000"/>
          </a:xfrm>
        </p:spPr>
      </p:pic>
      <p:sp>
        <p:nvSpPr>
          <p:cNvPr id="2" name="Title 1">
            <a:extLst>
              <a:ext uri="{FF2B5EF4-FFF2-40B4-BE49-F238E27FC236}">
                <a16:creationId xmlns:a16="http://schemas.microsoft.com/office/drawing/2014/main" id="{F56E9371-6E05-45E0-803B-4C39AC28CC69}"/>
              </a:ext>
            </a:extLst>
          </p:cNvPr>
          <p:cNvSpPr>
            <a:spLocks noGrp="1"/>
          </p:cNvSpPr>
          <p:nvPr>
            <p:ph type="title"/>
          </p:nvPr>
        </p:nvSpPr>
        <p:spPr>
          <a:xfrm>
            <a:off x="770021" y="746100"/>
            <a:ext cx="10510754" cy="2281355"/>
          </a:xfrm>
        </p:spPr>
        <p:txBody>
          <a:bodyPr/>
          <a:lstStyle/>
          <a:p>
            <a:r>
              <a:rPr lang="en-US" dirty="0"/>
              <a:t>Job Hunting </a:t>
            </a:r>
            <a:br>
              <a:rPr lang="en-US" dirty="0"/>
            </a:br>
            <a:r>
              <a:rPr lang="en-US" dirty="0"/>
              <a:t>in the </a:t>
            </a:r>
            <a:br>
              <a:rPr lang="en-US" dirty="0"/>
            </a:br>
            <a:r>
              <a:rPr lang="en-US" dirty="0"/>
              <a:t>New World </a:t>
            </a:r>
            <a:endParaRPr lang="ru-RU" dirty="0"/>
          </a:p>
        </p:txBody>
      </p:sp>
      <p:sp>
        <p:nvSpPr>
          <p:cNvPr id="3" name="Text Placeholder 2">
            <a:extLst>
              <a:ext uri="{FF2B5EF4-FFF2-40B4-BE49-F238E27FC236}">
                <a16:creationId xmlns:a16="http://schemas.microsoft.com/office/drawing/2014/main" id="{E0A0FE25-038A-4A14-B11A-432FECB7FA1E}"/>
              </a:ext>
            </a:extLst>
          </p:cNvPr>
          <p:cNvSpPr>
            <a:spLocks noGrp="1"/>
          </p:cNvSpPr>
          <p:nvPr>
            <p:ph type="body" sz="quarter" idx="13"/>
          </p:nvPr>
        </p:nvSpPr>
        <p:spPr/>
        <p:txBody>
          <a:bodyPr/>
          <a:lstStyle/>
          <a:p>
            <a:r>
              <a:rPr lang="en-US" dirty="0"/>
              <a:t>Landing and Launching </a:t>
            </a:r>
          </a:p>
          <a:p>
            <a:r>
              <a:rPr lang="en-US" dirty="0"/>
              <a:t>Remotely </a:t>
            </a:r>
            <a:endParaRPr lang="ru-RU" dirty="0"/>
          </a:p>
        </p:txBody>
      </p:sp>
      <p:sp>
        <p:nvSpPr>
          <p:cNvPr id="5" name="Text Placeholder 4">
            <a:extLst>
              <a:ext uri="{FF2B5EF4-FFF2-40B4-BE49-F238E27FC236}">
                <a16:creationId xmlns:a16="http://schemas.microsoft.com/office/drawing/2014/main" id="{030A1A89-FE18-44C6-B3EE-49541CB85077}"/>
              </a:ext>
            </a:extLst>
          </p:cNvPr>
          <p:cNvSpPr>
            <a:spLocks noGrp="1"/>
          </p:cNvSpPr>
          <p:nvPr>
            <p:ph type="body" sz="quarter" idx="20"/>
          </p:nvPr>
        </p:nvSpPr>
        <p:spPr/>
        <p:txBody>
          <a:bodyPr/>
          <a:lstStyle/>
          <a:p>
            <a:r>
              <a:rPr lang="en-US" dirty="0"/>
              <a:t>Amanda Laungani </a:t>
            </a:r>
            <a:endParaRPr lang="ru-RU" dirty="0"/>
          </a:p>
        </p:txBody>
      </p:sp>
      <p:sp>
        <p:nvSpPr>
          <p:cNvPr id="4" name="Text Placeholder 3">
            <a:extLst>
              <a:ext uri="{FF2B5EF4-FFF2-40B4-BE49-F238E27FC236}">
                <a16:creationId xmlns:a16="http://schemas.microsoft.com/office/drawing/2014/main" id="{C83697A7-775B-4995-AFA7-E4B1B1C1C8F8}"/>
              </a:ext>
            </a:extLst>
          </p:cNvPr>
          <p:cNvSpPr>
            <a:spLocks noGrp="1"/>
          </p:cNvSpPr>
          <p:nvPr>
            <p:ph type="body" sz="quarter" idx="21"/>
          </p:nvPr>
        </p:nvSpPr>
        <p:spPr/>
        <p:txBody>
          <a:bodyPr/>
          <a:lstStyle/>
          <a:p>
            <a:r>
              <a:rPr lang="en-US" dirty="0"/>
              <a:t>Associate Director </a:t>
            </a:r>
          </a:p>
          <a:p>
            <a:r>
              <a:rPr lang="en-US" dirty="0"/>
              <a:t>Career Development Center</a:t>
            </a:r>
            <a:endParaRPr lang="ru-RU" dirty="0"/>
          </a:p>
        </p:txBody>
      </p:sp>
    </p:spTree>
    <p:extLst>
      <p:ext uri="{BB962C8B-B14F-4D97-AF65-F5344CB8AC3E}">
        <p14:creationId xmlns:p14="http://schemas.microsoft.com/office/powerpoint/2010/main" val="3610506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Low Angle View of Office Building Against Clear Sky">
            <a:extLst>
              <a:ext uri="{FF2B5EF4-FFF2-40B4-BE49-F238E27FC236}">
                <a16:creationId xmlns:a16="http://schemas.microsoft.com/office/drawing/2014/main" id="{98E1357B-90EC-4F60-BE24-5671EC46D030}"/>
              </a:ext>
            </a:extLst>
          </p:cNvPr>
          <p:cNvPicPr>
            <a:picLocks noGrp="1" noChangeAspect="1"/>
          </p:cNvPicPr>
          <p:nvPr>
            <p:ph type="pic" sz="quarter" idx="14"/>
          </p:nvPr>
        </p:nvPicPr>
        <p:blipFill rotWithShape="1">
          <a:blip r:embed="rId3"/>
          <a:srcRect t="13926" b="13926"/>
          <a:stretch/>
        </p:blipFill>
        <p:spPr>
          <a:xfrm>
            <a:off x="0" y="255426"/>
            <a:ext cx="12192000" cy="6602574"/>
          </a:xfrm>
        </p:spPr>
      </p:pic>
      <p:sp>
        <p:nvSpPr>
          <p:cNvPr id="2" name="Title 1">
            <a:extLst>
              <a:ext uri="{FF2B5EF4-FFF2-40B4-BE49-F238E27FC236}">
                <a16:creationId xmlns:a16="http://schemas.microsoft.com/office/drawing/2014/main" id="{CFA21564-E2C8-443F-8E07-E59DFA5BC6DF}"/>
              </a:ext>
            </a:extLst>
          </p:cNvPr>
          <p:cNvSpPr>
            <a:spLocks noGrp="1"/>
          </p:cNvSpPr>
          <p:nvPr>
            <p:ph type="title"/>
          </p:nvPr>
        </p:nvSpPr>
        <p:spPr>
          <a:xfrm>
            <a:off x="774032" y="589135"/>
            <a:ext cx="5056083" cy="782638"/>
          </a:xfrm>
        </p:spPr>
        <p:txBody>
          <a:bodyPr>
            <a:normAutofit fontScale="90000"/>
          </a:bodyPr>
          <a:lstStyle/>
          <a:p>
            <a:r>
              <a:rPr lang="en-US" dirty="0"/>
              <a:t>The Current Landscape – what we are seeing</a:t>
            </a:r>
            <a:endParaRPr lang="ru-RU" dirty="0"/>
          </a:p>
        </p:txBody>
      </p:sp>
      <p:sp>
        <p:nvSpPr>
          <p:cNvPr id="4" name="Rectangle 3"/>
          <p:cNvSpPr/>
          <p:nvPr/>
        </p:nvSpPr>
        <p:spPr>
          <a:xfrm>
            <a:off x="0" y="2873829"/>
            <a:ext cx="5995851" cy="3984171"/>
          </a:xfrm>
          <a:prstGeom prst="rect">
            <a:avLst/>
          </a:prstGeom>
          <a:solidFill>
            <a:srgbClr val="00111F"/>
          </a:solidFill>
          <a:ln w="12700" cap="flat">
            <a:noFill/>
            <a:prstDash val="solid"/>
            <a:miter/>
          </a:ln>
        </p:spPr>
        <p:txBody>
          <a:bodyPr rtlCol="0" anchor="ctr"/>
          <a:lstStyle/>
          <a:p>
            <a:pPr algn="l"/>
            <a:endParaRPr lang="en-US" dirty="0"/>
          </a:p>
        </p:txBody>
      </p:sp>
      <p:sp>
        <p:nvSpPr>
          <p:cNvPr id="5" name="Text Placeholder 4">
            <a:extLst>
              <a:ext uri="{FF2B5EF4-FFF2-40B4-BE49-F238E27FC236}">
                <a16:creationId xmlns:a16="http://schemas.microsoft.com/office/drawing/2014/main" id="{02A2A374-6D41-4D06-9363-30924664025A}"/>
              </a:ext>
            </a:extLst>
          </p:cNvPr>
          <p:cNvSpPr>
            <a:spLocks noGrp="1"/>
          </p:cNvSpPr>
          <p:nvPr>
            <p:ph type="body" sz="quarter" idx="13"/>
          </p:nvPr>
        </p:nvSpPr>
        <p:spPr>
          <a:xfrm>
            <a:off x="774032" y="2225392"/>
            <a:ext cx="4421856" cy="4018654"/>
          </a:xfrm>
        </p:spPr>
        <p:txBody>
          <a:bodyPr>
            <a:normAutofit fontScale="92500" lnSpcReduction="10000"/>
          </a:bodyPr>
          <a:lstStyle/>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Lots of Job Postings </a:t>
            </a: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Drawn-out hiring season</a:t>
            </a: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Organizations in a  holding pattern </a:t>
            </a: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Re-offering from last summers opportunities when possible</a:t>
            </a: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More competition in the market</a:t>
            </a: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The future is </a:t>
            </a:r>
            <a:r>
              <a:rPr lang="en-US" sz="2400" b="1">
                <a:solidFill>
                  <a:schemeClr val="bg1">
                    <a:lumMod val="75000"/>
                  </a:schemeClr>
                </a:solidFill>
              </a:rPr>
              <a:t>still uncertain </a:t>
            </a:r>
            <a:endParaRPr lang="en-US" sz="2400" b="1" dirty="0">
              <a:solidFill>
                <a:schemeClr val="bg1">
                  <a:lumMod val="75000"/>
                </a:schemeClr>
              </a:solidFill>
            </a:endParaRPr>
          </a:p>
          <a:p>
            <a:pPr marL="180000" indent="-180000">
              <a:spcBef>
                <a:spcPts val="600"/>
              </a:spcBef>
              <a:buClr>
                <a:schemeClr val="bg2"/>
              </a:buClr>
              <a:buFont typeface="Wingdings" panose="05000000000000000000" pitchFamily="2" charset="2"/>
              <a:buChar char="§"/>
            </a:pPr>
            <a:r>
              <a:rPr lang="en-US" sz="2400" b="1" dirty="0">
                <a:solidFill>
                  <a:schemeClr val="bg1">
                    <a:lumMod val="75000"/>
                  </a:schemeClr>
                </a:solidFill>
              </a:rPr>
              <a:t>Recruiting is happening, offers are being made! </a:t>
            </a:r>
            <a:endParaRPr lang="ru-RU" sz="2400" b="1" dirty="0">
              <a:solidFill>
                <a:schemeClr val="bg1">
                  <a:lumMod val="75000"/>
                </a:schemeClr>
              </a:solidFill>
            </a:endParaRPr>
          </a:p>
        </p:txBody>
      </p:sp>
      <p:sp>
        <p:nvSpPr>
          <p:cNvPr id="3" name="Slide Number Placeholder 2">
            <a:extLst>
              <a:ext uri="{FF2B5EF4-FFF2-40B4-BE49-F238E27FC236}">
                <a16:creationId xmlns:a16="http://schemas.microsoft.com/office/drawing/2014/main" id="{EA534D36-FD98-42BC-977C-D6843E425B7B}"/>
              </a:ext>
            </a:extLst>
          </p:cNvPr>
          <p:cNvSpPr>
            <a:spLocks noGrp="1"/>
          </p:cNvSpPr>
          <p:nvPr>
            <p:ph type="sldNum" sz="quarter" idx="10"/>
          </p:nvPr>
        </p:nvSpPr>
        <p:spPr/>
        <p:txBody>
          <a:bodyPr/>
          <a:lstStyle/>
          <a:p>
            <a:fld id="{D495E168-DA5E-4888-8D8A-92B118324C14}" type="slidenum">
              <a:rPr lang="ru-RU" smtClean="0"/>
              <a:pPr/>
              <a:t>2</a:t>
            </a:fld>
            <a:endParaRPr lang="ru-RU" dirty="0"/>
          </a:p>
        </p:txBody>
      </p:sp>
    </p:spTree>
    <p:extLst>
      <p:ext uri="{BB962C8B-B14F-4D97-AF65-F5344CB8AC3E}">
        <p14:creationId xmlns:p14="http://schemas.microsoft.com/office/powerpoint/2010/main" val="1106630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01CE71-FC76-4B08-B6CF-991940C3CF1D}"/>
              </a:ext>
            </a:extLst>
          </p:cNvPr>
          <p:cNvSpPr>
            <a:spLocks noGrp="1"/>
          </p:cNvSpPr>
          <p:nvPr>
            <p:ph type="title"/>
          </p:nvPr>
        </p:nvSpPr>
        <p:spPr/>
        <p:txBody>
          <a:bodyPr>
            <a:normAutofit fontScale="90000"/>
          </a:bodyPr>
          <a:lstStyle/>
          <a:p>
            <a:r>
              <a:rPr lang="en-US" dirty="0"/>
              <a:t>Suggestions for the job search </a:t>
            </a:r>
            <a:endParaRPr lang="ru-RU" dirty="0"/>
          </a:p>
        </p:txBody>
      </p:sp>
      <p:sp>
        <p:nvSpPr>
          <p:cNvPr id="4" name="Text Placeholder 3">
            <a:extLst>
              <a:ext uri="{FF2B5EF4-FFF2-40B4-BE49-F238E27FC236}">
                <a16:creationId xmlns:a16="http://schemas.microsoft.com/office/drawing/2014/main" id="{A88F02AC-2ACE-4B6E-9181-99EBB08906BB}"/>
              </a:ext>
            </a:extLst>
          </p:cNvPr>
          <p:cNvSpPr>
            <a:spLocks noGrp="1"/>
          </p:cNvSpPr>
          <p:nvPr>
            <p:ph type="body" sz="quarter" idx="15"/>
          </p:nvPr>
        </p:nvSpPr>
        <p:spPr>
          <a:xfrm>
            <a:off x="548641" y="2246811"/>
            <a:ext cx="5281474" cy="2959155"/>
          </a:xfrm>
        </p:spPr>
        <p:txBody>
          <a:bodyPr>
            <a:noAutofit/>
          </a:bodyPr>
          <a:lstStyle/>
          <a:p>
            <a:r>
              <a:rPr lang="en-US" sz="2400" b="1" dirty="0"/>
              <a:t>NETWORK!</a:t>
            </a:r>
          </a:p>
          <a:p>
            <a:r>
              <a:rPr lang="en-US" sz="2400" b="1" dirty="0"/>
              <a:t>Keep an eye on trends </a:t>
            </a:r>
          </a:p>
          <a:p>
            <a:r>
              <a:rPr lang="en-US" sz="2400" b="1" dirty="0"/>
              <a:t>Broaden your search </a:t>
            </a:r>
          </a:p>
          <a:p>
            <a:pPr lvl="1"/>
            <a:r>
              <a:rPr lang="en-US" b="1" dirty="0">
                <a:solidFill>
                  <a:schemeClr val="bg1">
                    <a:lumMod val="75000"/>
                  </a:schemeClr>
                </a:solidFill>
              </a:rPr>
              <a:t>Consider different industries</a:t>
            </a:r>
          </a:p>
          <a:p>
            <a:pPr lvl="1"/>
            <a:r>
              <a:rPr lang="en-US" b="1" dirty="0">
                <a:solidFill>
                  <a:schemeClr val="bg1">
                    <a:lumMod val="75000"/>
                  </a:schemeClr>
                </a:solidFill>
              </a:rPr>
              <a:t>Temp to perm positions</a:t>
            </a:r>
          </a:p>
          <a:p>
            <a:pPr lvl="1"/>
            <a:r>
              <a:rPr lang="en-US" b="1" dirty="0">
                <a:solidFill>
                  <a:schemeClr val="bg1">
                    <a:lumMod val="75000"/>
                  </a:schemeClr>
                </a:solidFill>
              </a:rPr>
              <a:t>Different locations </a:t>
            </a:r>
          </a:p>
          <a:p>
            <a:r>
              <a:rPr lang="en-US" sz="2400" b="1" dirty="0"/>
              <a:t>Recruiting Automation will continue to increase </a:t>
            </a:r>
          </a:p>
          <a:p>
            <a:r>
              <a:rPr lang="en-US" sz="2400" b="1" dirty="0"/>
              <a:t>Remember your job search basics </a:t>
            </a:r>
          </a:p>
          <a:p>
            <a:pPr>
              <a:buFont typeface="Arial" panose="020B0604020202020204" pitchFamily="34" charset="0"/>
              <a:buChar char="•"/>
            </a:pPr>
            <a:endParaRPr lang="en-US" sz="1800" dirty="0"/>
          </a:p>
          <a:p>
            <a:pPr>
              <a:buFont typeface="Arial" panose="020B0604020202020204" pitchFamily="34" charset="0"/>
              <a:buChar char="•"/>
            </a:pPr>
            <a:endParaRPr lang="en-US" sz="1800" dirty="0"/>
          </a:p>
        </p:txBody>
      </p:sp>
      <p:pic>
        <p:nvPicPr>
          <p:cNvPr id="14" name="Picture Placeholder 13" descr="Futuristic Design Office Building Against Clear Sky">
            <a:extLst>
              <a:ext uri="{FF2B5EF4-FFF2-40B4-BE49-F238E27FC236}">
                <a16:creationId xmlns:a16="http://schemas.microsoft.com/office/drawing/2014/main" id="{1E9B5A50-F85D-49E6-9C85-597319470577}"/>
              </a:ext>
            </a:extLst>
          </p:cNvPr>
          <p:cNvPicPr>
            <a:picLocks noGrp="1" noChangeAspect="1"/>
          </p:cNvPicPr>
          <p:nvPr>
            <p:ph type="pic" sz="quarter" idx="16"/>
          </p:nvPr>
        </p:nvPicPr>
        <p:blipFill rotWithShape="1">
          <a:blip r:embed="rId3"/>
          <a:srcRect l="17163" t="7596" r="21154"/>
          <a:stretch/>
        </p:blipFill>
        <p:spPr>
          <a:xfrm>
            <a:off x="5830115" y="0"/>
            <a:ext cx="6103621" cy="6858000"/>
          </a:xfrm>
        </p:spPr>
      </p:pic>
      <p:sp>
        <p:nvSpPr>
          <p:cNvPr id="2" name="Slide Number Placeholder 1">
            <a:extLst>
              <a:ext uri="{FF2B5EF4-FFF2-40B4-BE49-F238E27FC236}">
                <a16:creationId xmlns:a16="http://schemas.microsoft.com/office/drawing/2014/main" id="{C1C20937-8D4C-4000-BCD6-AC984F093F26}"/>
              </a:ext>
            </a:extLst>
          </p:cNvPr>
          <p:cNvSpPr>
            <a:spLocks noGrp="1"/>
          </p:cNvSpPr>
          <p:nvPr>
            <p:ph type="sldNum" sz="quarter" idx="10"/>
          </p:nvPr>
        </p:nvSpPr>
        <p:spPr/>
        <p:txBody>
          <a:bodyPr/>
          <a:lstStyle/>
          <a:p>
            <a:fld id="{D495E168-DA5E-4888-8D8A-92B118324C14}" type="slidenum">
              <a:rPr lang="ru-RU" smtClean="0"/>
              <a:pPr/>
              <a:t>3</a:t>
            </a:fld>
            <a:endParaRPr lang="ru-RU" dirty="0"/>
          </a:p>
        </p:txBody>
      </p:sp>
    </p:spTree>
    <p:extLst>
      <p:ext uri="{BB962C8B-B14F-4D97-AF65-F5344CB8AC3E}">
        <p14:creationId xmlns:p14="http://schemas.microsoft.com/office/powerpoint/2010/main" val="265579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edia Placeholder 2"/>
          <p:cNvPicPr>
            <a:picLocks noGrp="1" noChangeAspect="1"/>
          </p:cNvPicPr>
          <p:nvPr>
            <p:ph type="media" sz="quarter" idx="17"/>
          </p:nvPr>
        </p:nvPicPr>
        <p:blipFill rotWithShape="1">
          <a:blip r:embed="rId3"/>
          <a:srcRect r="1923" b="34113"/>
          <a:stretch/>
        </p:blipFill>
        <p:spPr>
          <a:xfrm>
            <a:off x="0" y="0"/>
            <a:ext cx="12192000" cy="58205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Slide Number Placeholder 1">
            <a:extLst>
              <a:ext uri="{FF2B5EF4-FFF2-40B4-BE49-F238E27FC236}">
                <a16:creationId xmlns:a16="http://schemas.microsoft.com/office/drawing/2014/main" id="{E8B55491-80DD-4F1B-890E-E2F7B275B9CA}"/>
              </a:ext>
            </a:extLst>
          </p:cNvPr>
          <p:cNvSpPr>
            <a:spLocks noGrp="1"/>
          </p:cNvSpPr>
          <p:nvPr>
            <p:ph type="sldNum" sz="quarter" idx="10"/>
          </p:nvPr>
        </p:nvSpPr>
        <p:spPr/>
        <p:txBody>
          <a:bodyPr/>
          <a:lstStyle/>
          <a:p>
            <a:fld id="{D495E168-DA5E-4888-8D8A-92B118324C14}" type="slidenum">
              <a:rPr lang="ru-RU" smtClean="0"/>
              <a:pPr/>
              <a:t>4</a:t>
            </a:fld>
            <a:endParaRPr lang="ru-RU" dirty="0"/>
          </a:p>
        </p:txBody>
      </p:sp>
      <p:sp>
        <p:nvSpPr>
          <p:cNvPr id="4" name="Title 3">
            <a:extLst>
              <a:ext uri="{FF2B5EF4-FFF2-40B4-BE49-F238E27FC236}">
                <a16:creationId xmlns:a16="http://schemas.microsoft.com/office/drawing/2014/main" id="{2FF2F0B8-896C-4D84-9FF9-3E3607F9E57C}"/>
              </a:ext>
            </a:extLst>
          </p:cNvPr>
          <p:cNvSpPr>
            <a:spLocks noGrp="1"/>
          </p:cNvSpPr>
          <p:nvPr>
            <p:ph type="title"/>
          </p:nvPr>
        </p:nvSpPr>
        <p:spPr bwMode="grayWhite">
          <a:xfrm>
            <a:off x="-3403550" y="323822"/>
            <a:ext cx="10515600" cy="1325563"/>
          </a:xfrm>
        </p:spPr>
        <p:txBody>
          <a:bodyPr/>
          <a:lstStyle/>
          <a:p>
            <a:r>
              <a:rPr lang="en-US" dirty="0">
                <a:hlinkClick r:id="rId4"/>
              </a:rPr>
              <a:t>Handshake</a:t>
            </a:r>
            <a:endParaRPr lang="ru-RU" dirty="0"/>
          </a:p>
        </p:txBody>
      </p:sp>
    </p:spTree>
    <p:extLst>
      <p:ext uri="{BB962C8B-B14F-4D97-AF65-F5344CB8AC3E}">
        <p14:creationId xmlns:p14="http://schemas.microsoft.com/office/powerpoint/2010/main" val="2575674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Futuristic Design Office Building Against Clear Sky">
            <a:extLst>
              <a:ext uri="{FF2B5EF4-FFF2-40B4-BE49-F238E27FC236}">
                <a16:creationId xmlns:a16="http://schemas.microsoft.com/office/drawing/2014/main" id="{BD519751-E686-4F24-9C8F-C439D8581B8C}"/>
              </a:ext>
            </a:extLst>
          </p:cNvPr>
          <p:cNvPicPr>
            <a:picLocks noGrp="1" noChangeAspect="1"/>
          </p:cNvPicPr>
          <p:nvPr>
            <p:ph type="pic" sz="quarter" idx="16"/>
          </p:nvPr>
        </p:nvPicPr>
        <p:blipFill rotWithShape="1">
          <a:blip r:embed="rId3"/>
          <a:srcRect l="10743" t="17230" r="27972"/>
          <a:stretch/>
        </p:blipFill>
        <p:spPr>
          <a:xfrm>
            <a:off x="0" y="404811"/>
            <a:ext cx="6108872" cy="5485128"/>
          </a:xfrm>
        </p:spPr>
      </p:pic>
      <p:sp>
        <p:nvSpPr>
          <p:cNvPr id="5" name="Title 4">
            <a:extLst>
              <a:ext uri="{FF2B5EF4-FFF2-40B4-BE49-F238E27FC236}">
                <a16:creationId xmlns:a16="http://schemas.microsoft.com/office/drawing/2014/main" id="{20B93806-769F-4C20-A684-CA4CB5BB858C}"/>
              </a:ext>
            </a:extLst>
          </p:cNvPr>
          <p:cNvSpPr>
            <a:spLocks noGrp="1"/>
          </p:cNvSpPr>
          <p:nvPr>
            <p:ph type="title"/>
          </p:nvPr>
        </p:nvSpPr>
        <p:spPr>
          <a:xfrm>
            <a:off x="6881205" y="662092"/>
            <a:ext cx="5056083" cy="782638"/>
          </a:xfrm>
        </p:spPr>
        <p:txBody>
          <a:bodyPr>
            <a:normAutofit fontScale="90000"/>
          </a:bodyPr>
          <a:lstStyle/>
          <a:p>
            <a:r>
              <a:rPr lang="en-US" dirty="0"/>
              <a:t>Suggestions for the interview process</a:t>
            </a:r>
            <a:endParaRPr lang="ru-RU" dirty="0"/>
          </a:p>
        </p:txBody>
      </p:sp>
      <p:sp>
        <p:nvSpPr>
          <p:cNvPr id="4" name="Text Placeholder 3">
            <a:extLst>
              <a:ext uri="{FF2B5EF4-FFF2-40B4-BE49-F238E27FC236}">
                <a16:creationId xmlns:a16="http://schemas.microsoft.com/office/drawing/2014/main" id="{7E209D92-7413-44EE-BC90-ECE50DA3158D}"/>
              </a:ext>
            </a:extLst>
          </p:cNvPr>
          <p:cNvSpPr>
            <a:spLocks noGrp="1"/>
          </p:cNvSpPr>
          <p:nvPr>
            <p:ph type="body" sz="quarter" idx="15"/>
          </p:nvPr>
        </p:nvSpPr>
        <p:spPr>
          <a:xfrm>
            <a:off x="6881205" y="2194560"/>
            <a:ext cx="4421857" cy="3374921"/>
          </a:xfrm>
        </p:spPr>
        <p:txBody>
          <a:bodyPr>
            <a:noAutofit/>
          </a:bodyPr>
          <a:lstStyle/>
          <a:p>
            <a:r>
              <a:rPr lang="en-US" sz="2400" b="1" dirty="0"/>
              <a:t>Recruiting Automation will continue to increase </a:t>
            </a:r>
          </a:p>
          <a:p>
            <a:r>
              <a:rPr lang="en-US" sz="2400" b="1" dirty="0"/>
              <a:t>Most interviews will be virtual, but be sure to clarify in advance</a:t>
            </a:r>
          </a:p>
          <a:p>
            <a:r>
              <a:rPr lang="en-US" sz="2400" b="1" dirty="0"/>
              <a:t>Remember to follow virtual interview protocol </a:t>
            </a:r>
          </a:p>
          <a:p>
            <a:r>
              <a:rPr lang="en-US" sz="2400" b="1" dirty="0"/>
              <a:t>More people on the interview </a:t>
            </a:r>
          </a:p>
          <a:p>
            <a:r>
              <a:rPr lang="en-US" sz="2400" b="1" dirty="0"/>
              <a:t>Know the work environment for the job and speak to it</a:t>
            </a:r>
          </a:p>
          <a:p>
            <a:r>
              <a:rPr lang="en-US" sz="2400" b="1" dirty="0"/>
              <a:t>Ask good questions </a:t>
            </a:r>
          </a:p>
        </p:txBody>
      </p:sp>
      <p:sp>
        <p:nvSpPr>
          <p:cNvPr id="2" name="Slide Number Placeholder 1">
            <a:extLst>
              <a:ext uri="{FF2B5EF4-FFF2-40B4-BE49-F238E27FC236}">
                <a16:creationId xmlns:a16="http://schemas.microsoft.com/office/drawing/2014/main" id="{638DCF8F-466A-4FC0-91DF-33EF070ED3F1}"/>
              </a:ext>
            </a:extLst>
          </p:cNvPr>
          <p:cNvSpPr>
            <a:spLocks noGrp="1"/>
          </p:cNvSpPr>
          <p:nvPr>
            <p:ph type="sldNum" sz="quarter" idx="10"/>
          </p:nvPr>
        </p:nvSpPr>
        <p:spPr/>
        <p:txBody>
          <a:bodyPr/>
          <a:lstStyle/>
          <a:p>
            <a:fld id="{D495E168-DA5E-4888-8D8A-92B118324C14}" type="slidenum">
              <a:rPr lang="ru-RU" smtClean="0"/>
              <a:pPr/>
              <a:t>5</a:t>
            </a:fld>
            <a:endParaRPr lang="ru-RU" dirty="0"/>
          </a:p>
        </p:txBody>
      </p:sp>
    </p:spTree>
    <p:extLst>
      <p:ext uri="{BB962C8B-B14F-4D97-AF65-F5344CB8AC3E}">
        <p14:creationId xmlns:p14="http://schemas.microsoft.com/office/powerpoint/2010/main" val="298714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15195" r="15195"/>
          <a:stretch>
            <a:fillRect/>
          </a:stretch>
        </p:blipFill>
        <p:spPr/>
      </p:pic>
      <p:sp>
        <p:nvSpPr>
          <p:cNvPr id="3" name="Slide Number Placeholder 2"/>
          <p:cNvSpPr>
            <a:spLocks noGrp="1"/>
          </p:cNvSpPr>
          <p:nvPr>
            <p:ph type="sldNum" sz="quarter" idx="10"/>
          </p:nvPr>
        </p:nvSpPr>
        <p:spPr/>
        <p:txBody>
          <a:bodyPr/>
          <a:lstStyle/>
          <a:p>
            <a:fld id="{D495E168-DA5E-4888-8D8A-92B118324C14}" type="slidenum">
              <a:rPr lang="ru-RU" smtClean="0"/>
              <a:pPr/>
              <a:t>6</a:t>
            </a:fld>
            <a:endParaRPr lang="ru-RU" dirty="0"/>
          </a:p>
        </p:txBody>
      </p:sp>
      <p:sp>
        <p:nvSpPr>
          <p:cNvPr id="4" name="Text Placeholder 3"/>
          <p:cNvSpPr>
            <a:spLocks noGrp="1"/>
          </p:cNvSpPr>
          <p:nvPr>
            <p:ph type="body" sz="quarter" idx="15"/>
          </p:nvPr>
        </p:nvSpPr>
        <p:spPr>
          <a:xfrm>
            <a:off x="6881205" y="2321169"/>
            <a:ext cx="4421857" cy="3358040"/>
          </a:xfrm>
        </p:spPr>
        <p:txBody>
          <a:bodyPr>
            <a:normAutofit/>
          </a:bodyPr>
          <a:lstStyle/>
          <a:p>
            <a:r>
              <a:rPr lang="en-US" sz="2400" b="1" dirty="0"/>
              <a:t>Be creative </a:t>
            </a:r>
          </a:p>
          <a:p>
            <a:r>
              <a:rPr lang="en-US" sz="2400" b="1" dirty="0"/>
              <a:t>Hone your skillset</a:t>
            </a:r>
          </a:p>
          <a:p>
            <a:r>
              <a:rPr lang="en-US" sz="2400" b="1" dirty="0"/>
              <a:t>Make a plan for yourself </a:t>
            </a:r>
          </a:p>
          <a:p>
            <a:r>
              <a:rPr lang="en-US" sz="2400" b="1" dirty="0"/>
              <a:t>Practice self-care  </a:t>
            </a:r>
          </a:p>
        </p:txBody>
      </p:sp>
      <p:sp>
        <p:nvSpPr>
          <p:cNvPr id="5" name="Title 4"/>
          <p:cNvSpPr>
            <a:spLocks noGrp="1"/>
          </p:cNvSpPr>
          <p:nvPr>
            <p:ph type="title"/>
          </p:nvPr>
        </p:nvSpPr>
        <p:spPr/>
        <p:txBody>
          <a:bodyPr>
            <a:normAutofit fontScale="90000"/>
          </a:bodyPr>
          <a:lstStyle/>
          <a:p>
            <a:r>
              <a:rPr lang="en-US" dirty="0"/>
              <a:t>Additional recommendations </a:t>
            </a:r>
          </a:p>
        </p:txBody>
      </p:sp>
    </p:spTree>
    <p:extLst>
      <p:ext uri="{BB962C8B-B14F-4D97-AF65-F5344CB8AC3E}">
        <p14:creationId xmlns:p14="http://schemas.microsoft.com/office/powerpoint/2010/main" val="1850435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40946D55-3A70-4E32-99AB-8D71063AAEDE}"/>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tretch>
            <a:fillRect/>
          </a:stretch>
        </p:blipFill>
        <p:spPr>
          <a:xfrm>
            <a:off x="0" y="0"/>
            <a:ext cx="7192372" cy="6858000"/>
          </a:xfrm>
        </p:spPr>
      </p:pic>
      <p:sp>
        <p:nvSpPr>
          <p:cNvPr id="2" name="Title 1">
            <a:extLst>
              <a:ext uri="{FF2B5EF4-FFF2-40B4-BE49-F238E27FC236}">
                <a16:creationId xmlns:a16="http://schemas.microsoft.com/office/drawing/2014/main" id="{D110F751-9975-4653-9855-BA1C7499B75F}"/>
              </a:ext>
            </a:extLst>
          </p:cNvPr>
          <p:cNvSpPr>
            <a:spLocks noGrp="1"/>
          </p:cNvSpPr>
          <p:nvPr>
            <p:ph type="title"/>
          </p:nvPr>
        </p:nvSpPr>
        <p:spPr>
          <a:xfrm>
            <a:off x="7004803" y="973512"/>
            <a:ext cx="5187197" cy="2281355"/>
          </a:xfrm>
        </p:spPr>
        <p:txBody>
          <a:bodyPr/>
          <a:lstStyle/>
          <a:p>
            <a:r>
              <a:rPr lang="en-US" dirty="0"/>
              <a:t>Questions</a:t>
            </a:r>
            <a:endParaRPr lang="ru-RU" dirty="0"/>
          </a:p>
        </p:txBody>
      </p:sp>
      <p:sp>
        <p:nvSpPr>
          <p:cNvPr id="3" name="Text Placeholder 2">
            <a:extLst>
              <a:ext uri="{FF2B5EF4-FFF2-40B4-BE49-F238E27FC236}">
                <a16:creationId xmlns:a16="http://schemas.microsoft.com/office/drawing/2014/main" id="{83BBFE92-CA4F-4673-B4D5-7FFF88E819E8}"/>
              </a:ext>
            </a:extLst>
          </p:cNvPr>
          <p:cNvSpPr>
            <a:spLocks noGrp="1"/>
          </p:cNvSpPr>
          <p:nvPr>
            <p:ph type="body" sz="quarter" idx="13"/>
          </p:nvPr>
        </p:nvSpPr>
        <p:spPr/>
        <p:txBody>
          <a:bodyPr/>
          <a:lstStyle/>
          <a:p>
            <a:r>
              <a:rPr lang="en-US" dirty="0"/>
              <a:t>Amanda Laungani</a:t>
            </a:r>
            <a:endParaRPr lang="ru-RU" dirty="0"/>
          </a:p>
        </p:txBody>
      </p:sp>
      <p:sp>
        <p:nvSpPr>
          <p:cNvPr id="9" name="Text Placeholder 8">
            <a:extLst>
              <a:ext uri="{FF2B5EF4-FFF2-40B4-BE49-F238E27FC236}">
                <a16:creationId xmlns:a16="http://schemas.microsoft.com/office/drawing/2014/main" id="{AE673424-1521-4ECB-BC19-D062786A9ED3}"/>
              </a:ext>
            </a:extLst>
          </p:cNvPr>
          <p:cNvSpPr>
            <a:spLocks noGrp="1"/>
          </p:cNvSpPr>
          <p:nvPr>
            <p:ph type="body" sz="quarter" idx="25"/>
          </p:nvPr>
        </p:nvSpPr>
        <p:spPr>
          <a:xfrm>
            <a:off x="7008780" y="4838434"/>
            <a:ext cx="4367531" cy="288000"/>
          </a:xfrm>
        </p:spPr>
        <p:txBody>
          <a:bodyPr/>
          <a:lstStyle/>
          <a:p>
            <a:r>
              <a:rPr lang="en-US" dirty="0"/>
              <a:t>Email</a:t>
            </a:r>
            <a:endParaRPr lang="ru-RU" dirty="0"/>
          </a:p>
        </p:txBody>
      </p:sp>
      <p:sp>
        <p:nvSpPr>
          <p:cNvPr id="8" name="Text Placeholder 7">
            <a:extLst>
              <a:ext uri="{FF2B5EF4-FFF2-40B4-BE49-F238E27FC236}">
                <a16:creationId xmlns:a16="http://schemas.microsoft.com/office/drawing/2014/main" id="{1E9D6192-3994-44C6-93B4-D248EEE931D9}"/>
              </a:ext>
            </a:extLst>
          </p:cNvPr>
          <p:cNvSpPr>
            <a:spLocks noGrp="1"/>
          </p:cNvSpPr>
          <p:nvPr>
            <p:ph type="body" sz="quarter" idx="24"/>
          </p:nvPr>
        </p:nvSpPr>
        <p:spPr>
          <a:xfrm>
            <a:off x="5455755" y="5198446"/>
            <a:ext cx="5920556" cy="474519"/>
          </a:xfrm>
        </p:spPr>
        <p:txBody>
          <a:bodyPr/>
          <a:lstStyle/>
          <a:p>
            <a:r>
              <a:rPr lang="en-US" dirty="0"/>
              <a:t>adlaungani@wpi.edu</a:t>
            </a:r>
            <a:endParaRPr lang="ru-RU" dirty="0"/>
          </a:p>
        </p:txBody>
      </p:sp>
    </p:spTree>
    <p:extLst>
      <p:ext uri="{BB962C8B-B14F-4D97-AF65-F5344CB8AC3E}">
        <p14:creationId xmlns:p14="http://schemas.microsoft.com/office/powerpoint/2010/main" val="2314201511"/>
      </p:ext>
    </p:extLst>
  </p:cSld>
  <p:clrMapOvr>
    <a:masterClrMapping/>
  </p:clrMapOvr>
</p:sld>
</file>

<file path=ppt/theme/theme1.xml><?xml version="1.0" encoding="utf-8"?>
<a:theme xmlns:a="http://schemas.openxmlformats.org/drawingml/2006/main" name="Office Theme">
  <a:themeElements>
    <a:clrScheme name="Custom 25">
      <a:dk1>
        <a:sysClr val="windowText" lastClr="000000"/>
      </a:dk1>
      <a:lt1>
        <a:sysClr val="window" lastClr="FFFFFF"/>
      </a:lt1>
      <a:dk2>
        <a:srgbClr val="FFCD00"/>
      </a:dk2>
      <a:lt2>
        <a:srgbClr val="00AEDE"/>
      </a:lt2>
      <a:accent1>
        <a:srgbClr val="002E62"/>
      </a:accent1>
      <a:accent2>
        <a:srgbClr val="004CB9"/>
      </a:accent2>
      <a:accent3>
        <a:srgbClr val="FF9D00"/>
      </a:accent3>
      <a:accent4>
        <a:srgbClr val="57A773"/>
      </a:accent4>
      <a:accent5>
        <a:srgbClr val="D11149"/>
      </a:accent5>
      <a:accent6>
        <a:srgbClr val="00111F"/>
      </a:accent6>
      <a:hlink>
        <a:srgbClr val="FFFFFF"/>
      </a:hlink>
      <a:folHlink>
        <a:srgbClr val="FFFFFF"/>
      </a:folHlink>
    </a:clrScheme>
    <a:fontScheme name="Custom 22">
      <a:majorFont>
        <a:latin typeface="Verdana"/>
        <a:ea typeface=""/>
        <a:cs typeface=""/>
      </a:majorFont>
      <a:minorFont>
        <a:latin typeface="Lucida Gran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NBPL_GeneralDesign02_MO - v4" id="{6FF23145-4007-4574-94C2-B80E45F46FD9}" vid="{0FB396FC-CF2E-452A-9B17-DA6C73B135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7A0EF5-23A9-4627-BC46-745B7DD804D2}">
  <ds:schemaRefs>
    <ds:schemaRef ds:uri="http://purl.org/dc/elements/1.1/"/>
    <ds:schemaRef ds:uri="http://schemas.microsoft.com/office/2006/metadata/properties"/>
    <ds:schemaRef ds:uri="http://schemas.microsoft.com/office/infopath/2007/PartnerControls"/>
    <ds:schemaRef ds:uri="fb0879af-3eba-417a-a55a-ffe6dcd6ca77"/>
    <ds:schemaRef ds:uri="http://purl.org/dc/terms/"/>
    <ds:schemaRef ds:uri="http://schemas.microsoft.com/office/2006/documentManagement/types"/>
    <ds:schemaRef ds:uri="http://purl.org/dc/dcmitype/"/>
    <ds:schemaRef ds:uri="http://schemas.openxmlformats.org/package/2006/metadata/core-properties"/>
    <ds:schemaRef ds:uri="6dc4bcd6-49db-4c07-9060-8acfc67cef9f"/>
    <ds:schemaRef ds:uri="http://schemas.microsoft.com/sharepoint/v3"/>
    <ds:schemaRef ds:uri="http://www.w3.org/XML/1998/namespace"/>
  </ds:schemaRefs>
</ds:datastoreItem>
</file>

<file path=customXml/itemProps2.xml><?xml version="1.0" encoding="utf-8"?>
<ds:datastoreItem xmlns:ds="http://schemas.openxmlformats.org/officeDocument/2006/customXml" ds:itemID="{F2807890-83DC-4772-9CAD-F7CB30099A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5154C8-4BB5-43F2-9F6C-5E79271A0D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Universal presentation</Template>
  <TotalTime>0</TotalTime>
  <Words>675</Words>
  <Application>Microsoft Office PowerPoint</Application>
  <PresentationFormat>Widescreen</PresentationFormat>
  <Paragraphs>83</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Lucida Grande</vt:lpstr>
      <vt:lpstr>Verdana</vt:lpstr>
      <vt:lpstr>Wingdings</vt:lpstr>
      <vt:lpstr>Office Theme</vt:lpstr>
      <vt:lpstr>Job Hunting  in the  New World </vt:lpstr>
      <vt:lpstr>The Current Landscape – what we are seeing</vt:lpstr>
      <vt:lpstr>Suggestions for the job search </vt:lpstr>
      <vt:lpstr>Handshake</vt:lpstr>
      <vt:lpstr>Suggestions for the interview process</vt:lpstr>
      <vt:lpstr>Additional recommendations </vt:lpstr>
      <vt:lpstr>Questions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2021-02-24T13:28:27Z</dcterms:created>
  <dcterms:modified xsi:type="dcterms:W3CDTF">2021-02-25T18:47:47Z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